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</p:sldIdLst>
  <p:sldSz cx="13004800" cy="9753600"/>
  <p:notesSz cx="6858000" cy="9144000"/>
  <p:defaultTextStyle>
    <a:lvl1pPr algn="ctr" defTabSz="584200">
      <a:defRPr sz="3000">
        <a:solidFill>
          <a:srgbClr val="324863"/>
        </a:solidFill>
        <a:latin typeface="Palatino"/>
        <a:ea typeface="Palatino"/>
        <a:cs typeface="Palatino"/>
        <a:sym typeface="Palatino"/>
      </a:defRPr>
    </a:lvl1pPr>
    <a:lvl2pPr indent="228600" algn="ctr" defTabSz="584200">
      <a:defRPr sz="3000">
        <a:solidFill>
          <a:srgbClr val="324863"/>
        </a:solidFill>
        <a:latin typeface="Palatino"/>
        <a:ea typeface="Palatino"/>
        <a:cs typeface="Palatino"/>
        <a:sym typeface="Palatino"/>
      </a:defRPr>
    </a:lvl2pPr>
    <a:lvl3pPr indent="457200" algn="ctr" defTabSz="584200">
      <a:defRPr sz="3000">
        <a:solidFill>
          <a:srgbClr val="324863"/>
        </a:solidFill>
        <a:latin typeface="Palatino"/>
        <a:ea typeface="Palatino"/>
        <a:cs typeface="Palatino"/>
        <a:sym typeface="Palatino"/>
      </a:defRPr>
    </a:lvl3pPr>
    <a:lvl4pPr indent="685800" algn="ctr" defTabSz="584200">
      <a:defRPr sz="3000">
        <a:solidFill>
          <a:srgbClr val="324863"/>
        </a:solidFill>
        <a:latin typeface="Palatino"/>
        <a:ea typeface="Palatino"/>
        <a:cs typeface="Palatino"/>
        <a:sym typeface="Palatino"/>
      </a:defRPr>
    </a:lvl4pPr>
    <a:lvl5pPr indent="914400" algn="ctr" defTabSz="584200">
      <a:defRPr sz="3000">
        <a:solidFill>
          <a:srgbClr val="324863"/>
        </a:solidFill>
        <a:latin typeface="Palatino"/>
        <a:ea typeface="Palatino"/>
        <a:cs typeface="Palatino"/>
        <a:sym typeface="Palatino"/>
      </a:defRPr>
    </a:lvl5pPr>
    <a:lvl6pPr indent="1143000" algn="ctr" defTabSz="584200">
      <a:defRPr sz="3000">
        <a:solidFill>
          <a:srgbClr val="324863"/>
        </a:solidFill>
        <a:latin typeface="Palatino"/>
        <a:ea typeface="Palatino"/>
        <a:cs typeface="Palatino"/>
        <a:sym typeface="Palatino"/>
      </a:defRPr>
    </a:lvl6pPr>
    <a:lvl7pPr indent="1371600" algn="ctr" defTabSz="584200">
      <a:defRPr sz="3000">
        <a:solidFill>
          <a:srgbClr val="324863"/>
        </a:solidFill>
        <a:latin typeface="Palatino"/>
        <a:ea typeface="Palatino"/>
        <a:cs typeface="Palatino"/>
        <a:sym typeface="Palatino"/>
      </a:defRPr>
    </a:lvl7pPr>
    <a:lvl8pPr indent="1600200" algn="ctr" defTabSz="584200">
      <a:defRPr sz="3000">
        <a:solidFill>
          <a:srgbClr val="324863"/>
        </a:solidFill>
        <a:latin typeface="Palatino"/>
        <a:ea typeface="Palatino"/>
        <a:cs typeface="Palatino"/>
        <a:sym typeface="Palatino"/>
      </a:defRPr>
    </a:lvl8pPr>
    <a:lvl9pPr indent="1828800" algn="ctr" defTabSz="584200">
      <a:defRPr sz="3000">
        <a:solidFill>
          <a:srgbClr val="324863"/>
        </a:solidFill>
        <a:latin typeface="Palatino"/>
        <a:ea typeface="Palatino"/>
        <a:cs typeface="Palatino"/>
        <a:sym typeface="Palatino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solidFill>
                <a:srgbClr val="7695B6"/>
              </a:solidFill>
              <a:prstDash val="solid"/>
              <a:miter lim="400000"/>
            </a:ln>
          </a:left>
          <a:right>
            <a:ln w="12700" cap="flat">
              <a:solidFill>
                <a:srgbClr val="7695B6"/>
              </a:solidFill>
              <a:prstDash val="solid"/>
              <a:miter lim="400000"/>
            </a:ln>
          </a:right>
          <a:top>
            <a:ln w="12700" cap="flat">
              <a:solidFill>
                <a:srgbClr val="7695B6"/>
              </a:solidFill>
              <a:prstDash val="solid"/>
              <a:miter lim="400000"/>
            </a:ln>
          </a:top>
          <a:bottom>
            <a:ln w="12700" cap="flat">
              <a:solidFill>
                <a:srgbClr val="7695B6"/>
              </a:solidFill>
              <a:prstDash val="solid"/>
              <a:miter lim="400000"/>
            </a:ln>
          </a:bottom>
          <a:insideH>
            <a:ln w="12700" cap="flat">
              <a:solidFill>
                <a:srgbClr val="7695B6"/>
              </a:solidFill>
              <a:prstDash val="solid"/>
              <a:miter lim="400000"/>
            </a:ln>
          </a:insideH>
          <a:insideV>
            <a:ln w="12700" cap="flat">
              <a:solidFill>
                <a:srgbClr val="7695B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solidFill>
                <a:srgbClr val="7695B6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D6D3CB">
                  <a:alpha val="85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D6D3CB">
                  <a:alpha val="85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D6D3CB">
                  <a:alpha val="85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695B6"/>
              </a:solidFill>
              <a:prstDash val="solid"/>
              <a:miter lim="400000"/>
            </a:ln>
          </a:insideV>
        </a:tcBdr>
      </a:tcStyle>
    </a:firstCol>
    <a:lastRow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695B6"/>
              </a:solidFill>
              <a:prstDash val="solid"/>
              <a:miter lim="400000"/>
            </a:ln>
          </a:top>
          <a:bottom>
            <a:ln w="12700" cap="flat">
              <a:solidFill>
                <a:srgbClr val="7695B6"/>
              </a:solidFill>
              <a:prstDash val="solid"/>
              <a:miter lim="400000"/>
            </a:ln>
          </a:bottom>
          <a:insideH>
            <a:ln w="12700" cap="flat">
              <a:solidFill>
                <a:srgbClr val="7695B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695B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7695B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Row>
  </a:tblStyle>
  <a:tblStyle styleId="{C7B018BB-80A7-4F77-B60F-C8B233D01FF8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EEBE2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Col>
    <a:lastRow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Row>
  </a:tblStyle>
  <a:tblStyle styleId="{EEE7283C-3CF3-47DC-8721-378D4A62B228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BD8CD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EEBE2">
              <a:alpha val="85000"/>
            </a:srgbClr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Row>
  </a:tblStyle>
  <a:tblStyle styleId="{CF821DB8-F4EB-4A41-A1BA-3FCAFE7338EE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solidFill>
                <a:srgbClr val="A8A49D"/>
              </a:solidFill>
              <a:prstDash val="solid"/>
              <a:miter lim="400000"/>
            </a:ln>
          </a:left>
          <a:right>
            <a:ln w="12700" cap="flat">
              <a:solidFill>
                <a:srgbClr val="A8A49D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A8A49D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4C1BA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</a:tcStyle>
    </a:firstCol>
    <a:la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lastRow>
    <a:fir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Row>
  </a:tblStyle>
  <a:tblStyle styleId="{33BA23B1-9221-436E-865A-0063620EA4FD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EEBE2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D6D3CB"/>
              </a:solidFill>
              <a:prstDash val="solid"/>
              <a:miter lim="400000"/>
            </a:ln>
          </a:insideV>
        </a:tcBdr>
        <a:fill>
          <a:solidFill>
            <a:srgbClr val="8C8982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3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8A49D"/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3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8A49D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EEBE2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D6D3CB"/>
              </a:solidFill>
              <a:prstDash val="solid"/>
              <a:miter lim="400000"/>
            </a:ln>
          </a:right>
          <a:top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D6D3CB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D6D3CB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3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D6D3CB"/>
              </a:solidFill>
              <a:prstDash val="solid"/>
              <a:miter lim="400000"/>
            </a:ln>
          </a:bottom>
          <a:insideH>
            <a:ln w="25400" cap="flat">
              <a:solidFill>
                <a:srgbClr val="D6D3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42" name="Shape 4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Název a podtit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/>
          <p:nvPr/>
        </p:nvSpPr>
        <p:spPr>
          <a:xfrm>
            <a:off x="406400" y="8623300"/>
            <a:ext cx="12192001" cy="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8" name="Shape 8"/>
          <p:cNvSpPr/>
          <p:nvPr/>
        </p:nvSpPr>
        <p:spPr>
          <a:xfrm>
            <a:off x="406400" y="8674100"/>
            <a:ext cx="12192001" cy="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9" name="Shape 9"/>
          <p:cNvSpPr/>
          <p:nvPr>
            <p:ph type="title"/>
          </p:nvPr>
        </p:nvSpPr>
        <p:spPr>
          <a:xfrm>
            <a:off x="355600" y="5905500"/>
            <a:ext cx="12293600" cy="2108200"/>
          </a:xfrm>
          <a:prstGeom prst="rect">
            <a:avLst/>
          </a:prstGeom>
        </p:spPr>
        <p:txBody>
          <a:bodyPr anchor="b"/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28" sz="6400">
                <a:solidFill>
                  <a:srgbClr val="314864"/>
                </a:solidFill>
              </a:rPr>
              <a:t>Text názvu</a:t>
            </a:r>
          </a:p>
        </p:txBody>
      </p:sp>
      <p:sp>
        <p:nvSpPr>
          <p:cNvPr id="10" name="Shape 10"/>
          <p:cNvSpPr/>
          <p:nvPr>
            <p:ph type="body" idx="1"/>
          </p:nvPr>
        </p:nvSpPr>
        <p:spPr>
          <a:xfrm>
            <a:off x="355600" y="8001000"/>
            <a:ext cx="12293600" cy="5080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1pPr>
            <a:lvl2pPr marL="0" indent="2286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2pPr>
            <a:lvl3pPr marL="0" indent="4572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3pPr>
            <a:lvl4pPr marL="0" indent="6858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4pPr>
            <a:lvl5pPr marL="0" indent="9144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 úrovně 1</a:t>
            </a:r>
            <a:endParaRPr sz="2400">
              <a:solidFill>
                <a:srgbClr val="5C86B9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 úrovně 2</a:t>
            </a:r>
            <a:endParaRPr sz="2400">
              <a:solidFill>
                <a:srgbClr val="5C86B9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 úrovně 3</a:t>
            </a:r>
            <a:endParaRPr sz="2400">
              <a:solidFill>
                <a:srgbClr val="5C86B9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 úrovně 4</a:t>
            </a:r>
            <a:endParaRPr sz="2400">
              <a:solidFill>
                <a:srgbClr val="5C86B9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 úrovně 5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Citá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Fotograf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Fotografie - na šíř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/>
          <p:nvPr/>
        </p:nvSpPr>
        <p:spPr>
          <a:xfrm>
            <a:off x="406400" y="8623300"/>
            <a:ext cx="12192001" cy="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" name="Shape 13"/>
          <p:cNvSpPr/>
          <p:nvPr/>
        </p:nvSpPr>
        <p:spPr>
          <a:xfrm>
            <a:off x="406400" y="8674100"/>
            <a:ext cx="12192001" cy="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4" name="Shape 14"/>
          <p:cNvSpPr/>
          <p:nvPr>
            <p:ph type="title"/>
          </p:nvPr>
        </p:nvSpPr>
        <p:spPr>
          <a:xfrm>
            <a:off x="355600" y="6908800"/>
            <a:ext cx="12293600" cy="1104900"/>
          </a:xfrm>
          <a:prstGeom prst="rect">
            <a:avLst/>
          </a:prstGeom>
        </p:spPr>
        <p:txBody>
          <a:bodyPr anchor="b"/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28" sz="6400">
                <a:solidFill>
                  <a:srgbClr val="314864"/>
                </a:solidFill>
              </a:rPr>
              <a:t>Text názvu</a:t>
            </a:r>
          </a:p>
        </p:txBody>
      </p:sp>
      <p:sp>
        <p:nvSpPr>
          <p:cNvPr id="15" name="Shape 15"/>
          <p:cNvSpPr/>
          <p:nvPr>
            <p:ph type="body" idx="1"/>
          </p:nvPr>
        </p:nvSpPr>
        <p:spPr>
          <a:xfrm>
            <a:off x="355600" y="8001000"/>
            <a:ext cx="12293600" cy="5080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1pPr>
            <a:lvl2pPr marL="0" indent="2286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2pPr>
            <a:lvl3pPr marL="0" indent="4572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3pPr>
            <a:lvl4pPr marL="0" indent="6858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4pPr>
            <a:lvl5pPr marL="0" indent="9144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 úrovně 1</a:t>
            </a:r>
            <a:endParaRPr sz="2400">
              <a:solidFill>
                <a:srgbClr val="5C86B9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 úrovně 2</a:t>
            </a:r>
            <a:endParaRPr sz="2400">
              <a:solidFill>
                <a:srgbClr val="5C86B9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 úrovně 3</a:t>
            </a:r>
            <a:endParaRPr sz="2400">
              <a:solidFill>
                <a:srgbClr val="5C86B9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 úrovně 4</a:t>
            </a:r>
            <a:endParaRPr sz="2400">
              <a:solidFill>
                <a:srgbClr val="5C86B9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 úrovně 5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Název - ve střed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/>
          <p:nvPr/>
        </p:nvSpPr>
        <p:spPr>
          <a:xfrm>
            <a:off x="406400" y="4864100"/>
            <a:ext cx="12192001" cy="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8" name="Shape 18"/>
          <p:cNvSpPr/>
          <p:nvPr/>
        </p:nvSpPr>
        <p:spPr>
          <a:xfrm>
            <a:off x="406400" y="4914900"/>
            <a:ext cx="12192001" cy="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9" name="Shape 19"/>
          <p:cNvSpPr/>
          <p:nvPr>
            <p:ph type="title"/>
          </p:nvPr>
        </p:nvSpPr>
        <p:spPr>
          <a:xfrm>
            <a:off x="355600" y="2628900"/>
            <a:ext cx="12293600" cy="2108200"/>
          </a:xfrm>
          <a:prstGeom prst="rect">
            <a:avLst/>
          </a:prstGeom>
        </p:spPr>
        <p:txBody>
          <a:bodyPr anchor="b"/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28" sz="6400">
                <a:solidFill>
                  <a:srgbClr val="314864"/>
                </a:solidFill>
              </a:rPr>
              <a:t>Text názvu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Fotografie -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/>
        </p:nvSpPr>
        <p:spPr>
          <a:xfrm>
            <a:off x="406400" y="5270500"/>
            <a:ext cx="5689600" cy="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2" name="Shape 22"/>
          <p:cNvSpPr/>
          <p:nvPr/>
        </p:nvSpPr>
        <p:spPr>
          <a:xfrm>
            <a:off x="406400" y="5321300"/>
            <a:ext cx="5689600" cy="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3" name="Shape 23"/>
          <p:cNvSpPr/>
          <p:nvPr>
            <p:ph type="title"/>
          </p:nvPr>
        </p:nvSpPr>
        <p:spPr>
          <a:xfrm>
            <a:off x="355600" y="1930400"/>
            <a:ext cx="5816600" cy="3238500"/>
          </a:xfrm>
          <a:prstGeom prst="rect">
            <a:avLst/>
          </a:prstGeom>
        </p:spPr>
        <p:txBody>
          <a:bodyPr anchor="b"/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28" sz="6400">
                <a:solidFill>
                  <a:srgbClr val="314864"/>
                </a:solidFill>
              </a:rPr>
              <a:t>Text názvu</a:t>
            </a:r>
          </a:p>
        </p:txBody>
      </p:sp>
      <p:sp>
        <p:nvSpPr>
          <p:cNvPr id="24" name="Shape 24"/>
          <p:cNvSpPr/>
          <p:nvPr>
            <p:ph type="body" idx="1"/>
          </p:nvPr>
        </p:nvSpPr>
        <p:spPr>
          <a:xfrm>
            <a:off x="355600" y="5410200"/>
            <a:ext cx="5816600" cy="33655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1pPr>
            <a:lvl2pPr marL="0" indent="2286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2pPr>
            <a:lvl3pPr marL="0" indent="4572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3pPr>
            <a:lvl4pPr marL="0" indent="6858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4pPr>
            <a:lvl5pPr marL="0" indent="9144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 úrovně 1</a:t>
            </a:r>
            <a:endParaRPr sz="2400">
              <a:solidFill>
                <a:srgbClr val="5C86B9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 úrovně 2</a:t>
            </a:r>
            <a:endParaRPr sz="2400">
              <a:solidFill>
                <a:srgbClr val="5C86B9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 úrovně 3</a:t>
            </a:r>
            <a:endParaRPr sz="2400">
              <a:solidFill>
                <a:srgbClr val="5C86B9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 úrovně 4</a:t>
            </a:r>
            <a:endParaRPr sz="2400">
              <a:solidFill>
                <a:srgbClr val="5C86B9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 úrovně 5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Název - nahoř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28" sz="6400">
                <a:solidFill>
                  <a:srgbClr val="314864"/>
                </a:solidFill>
              </a:rPr>
              <a:t>Text názvu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Název a 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28" sz="6400">
                <a:solidFill>
                  <a:srgbClr val="314864"/>
                </a:solidFill>
              </a:rPr>
              <a:t>Text názvu</a:t>
            </a:r>
          </a:p>
        </p:txBody>
      </p:sp>
      <p:sp>
        <p:nvSpPr>
          <p:cNvPr id="29" name="Shape 2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800"/>
              <a:t>Text úrovně 1</a:t>
            </a:r>
            <a:endParaRPr sz="3800"/>
          </a:p>
          <a:p>
            <a:pPr lvl="1">
              <a:defRPr sz="1800"/>
            </a:pPr>
            <a:r>
              <a:rPr sz="3800"/>
              <a:t>Text úrovně 2</a:t>
            </a:r>
            <a:endParaRPr sz="3800"/>
          </a:p>
          <a:p>
            <a:pPr lvl="2">
              <a:defRPr sz="1800"/>
            </a:pPr>
            <a:r>
              <a:rPr sz="3800"/>
              <a:t>Text úrovně 3</a:t>
            </a:r>
            <a:endParaRPr sz="3800"/>
          </a:p>
          <a:p>
            <a:pPr lvl="3">
              <a:defRPr sz="1800"/>
            </a:pPr>
            <a:r>
              <a:rPr sz="3800"/>
              <a:t>Text úrovně 4</a:t>
            </a:r>
            <a:endParaRPr sz="3800"/>
          </a:p>
          <a:p>
            <a:pPr lvl="4">
              <a:defRPr sz="1800"/>
            </a:pPr>
            <a:r>
              <a:rPr sz="3800"/>
              <a:t>Text úrovně 5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Název, odrážky a fotograf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/>
        </p:nvSpPr>
        <p:spPr>
          <a:xfrm>
            <a:off x="406400" y="2565400"/>
            <a:ext cx="5689600" cy="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2" name="Shape 32"/>
          <p:cNvSpPr/>
          <p:nvPr/>
        </p:nvSpPr>
        <p:spPr>
          <a:xfrm>
            <a:off x="406400" y="2616200"/>
            <a:ext cx="5689600" cy="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3" name="Shape 33"/>
          <p:cNvSpPr/>
          <p:nvPr>
            <p:ph type="title"/>
          </p:nvPr>
        </p:nvSpPr>
        <p:spPr>
          <a:xfrm>
            <a:off x="355600" y="444500"/>
            <a:ext cx="5816600" cy="2044700"/>
          </a:xfrm>
          <a:prstGeom prst="rect">
            <a:avLst/>
          </a:prstGeom>
        </p:spPr>
        <p:txBody>
          <a:bodyPr/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28" sz="6400">
                <a:solidFill>
                  <a:srgbClr val="314864"/>
                </a:solidFill>
              </a:rPr>
              <a:t>Text názvu</a:t>
            </a:r>
          </a:p>
        </p:txBody>
      </p:sp>
      <p:sp>
        <p:nvSpPr>
          <p:cNvPr id="34" name="Shape 34"/>
          <p:cNvSpPr/>
          <p:nvPr>
            <p:ph type="body" idx="1"/>
          </p:nvPr>
        </p:nvSpPr>
        <p:spPr>
          <a:xfrm>
            <a:off x="355600" y="2984500"/>
            <a:ext cx="5816600" cy="6324600"/>
          </a:xfrm>
          <a:prstGeom prst="rect">
            <a:avLst/>
          </a:prstGeom>
        </p:spPr>
        <p:txBody>
          <a:bodyPr/>
          <a:lstStyle>
            <a:lvl1pPr marL="381000" indent="-381000">
              <a:spcBef>
                <a:spcPts val="3800"/>
              </a:spcBef>
              <a:defRPr sz="3000"/>
            </a:lvl1pPr>
            <a:lvl2pPr marL="762000" indent="-381000">
              <a:spcBef>
                <a:spcPts val="3800"/>
              </a:spcBef>
              <a:defRPr sz="3000"/>
            </a:lvl2pPr>
            <a:lvl3pPr marL="1143000" indent="-381000">
              <a:spcBef>
                <a:spcPts val="3800"/>
              </a:spcBef>
              <a:defRPr sz="3000"/>
            </a:lvl3pPr>
            <a:lvl4pPr marL="1524000" indent="-381000">
              <a:spcBef>
                <a:spcPts val="3800"/>
              </a:spcBef>
              <a:defRPr sz="3000"/>
            </a:lvl4pPr>
            <a:lvl5pPr marL="1905000" indent="-381000">
              <a:spcBef>
                <a:spcPts val="3800"/>
              </a:spcBef>
              <a:defRPr sz="3000"/>
            </a:lvl5pPr>
          </a:lstStyle>
          <a:p>
            <a:pPr lvl="0">
              <a:defRPr sz="1800"/>
            </a:pPr>
            <a:r>
              <a:rPr sz="3000"/>
              <a:t>Text úrovně 1</a:t>
            </a:r>
            <a:endParaRPr sz="3000"/>
          </a:p>
          <a:p>
            <a:pPr lvl="1">
              <a:defRPr sz="1800"/>
            </a:pPr>
            <a:r>
              <a:rPr sz="3000"/>
              <a:t>Text úrovně 2</a:t>
            </a:r>
            <a:endParaRPr sz="3000"/>
          </a:p>
          <a:p>
            <a:pPr lvl="2">
              <a:defRPr sz="1800"/>
            </a:pPr>
            <a:r>
              <a:rPr sz="3000"/>
              <a:t>Text úrovně 3</a:t>
            </a:r>
            <a:endParaRPr sz="3000"/>
          </a:p>
          <a:p>
            <a:pPr lvl="3">
              <a:defRPr sz="1800"/>
            </a:pPr>
            <a:r>
              <a:rPr sz="3000"/>
              <a:t>Text úrovně 4</a:t>
            </a:r>
            <a:endParaRPr sz="3000"/>
          </a:p>
          <a:p>
            <a:pPr lvl="4">
              <a:defRPr sz="1800"/>
            </a:pPr>
            <a:r>
              <a:rPr sz="3000"/>
              <a:t>Text úrovně 5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>
            <p:ph type="body" idx="1"/>
          </p:nvPr>
        </p:nvSpPr>
        <p:spPr>
          <a:xfrm>
            <a:off x="355600" y="444500"/>
            <a:ext cx="12293600" cy="88646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800"/>
              <a:t>Text úrovně 1</a:t>
            </a:r>
            <a:endParaRPr sz="3800"/>
          </a:p>
          <a:p>
            <a:pPr lvl="1">
              <a:defRPr sz="1800"/>
            </a:pPr>
            <a:r>
              <a:rPr sz="3800"/>
              <a:t>Text úrovně 2</a:t>
            </a:r>
            <a:endParaRPr sz="3800"/>
          </a:p>
          <a:p>
            <a:pPr lvl="2">
              <a:defRPr sz="1800"/>
            </a:pPr>
            <a:r>
              <a:rPr sz="3800"/>
              <a:t>Text úrovně 3</a:t>
            </a:r>
            <a:endParaRPr sz="3800"/>
          </a:p>
          <a:p>
            <a:pPr lvl="3">
              <a:defRPr sz="1800"/>
            </a:pPr>
            <a:r>
              <a:rPr sz="3800"/>
              <a:t>Text úrovně 4</a:t>
            </a:r>
            <a:endParaRPr sz="3800"/>
          </a:p>
          <a:p>
            <a:pPr lvl="4">
              <a:defRPr sz="1800"/>
            </a:pPr>
            <a:r>
              <a:rPr sz="3800"/>
              <a:t>Text úrovně 5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Fotografie - 3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406400" y="2565400"/>
            <a:ext cx="12192001" cy="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" name="Shape 3"/>
          <p:cNvSpPr/>
          <p:nvPr/>
        </p:nvSpPr>
        <p:spPr>
          <a:xfrm>
            <a:off x="406400" y="2616200"/>
            <a:ext cx="12192001" cy="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" name="Shape 4"/>
          <p:cNvSpPr/>
          <p:nvPr>
            <p:ph type="title"/>
          </p:nvPr>
        </p:nvSpPr>
        <p:spPr>
          <a:xfrm>
            <a:off x="355600" y="444500"/>
            <a:ext cx="12293600" cy="204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28" sz="6400">
                <a:solidFill>
                  <a:srgbClr val="314864"/>
                </a:solidFill>
              </a:rPr>
              <a:t>Text názvu</a:t>
            </a:r>
          </a:p>
        </p:txBody>
      </p:sp>
      <p:sp>
        <p:nvSpPr>
          <p:cNvPr id="5" name="Shape 5"/>
          <p:cNvSpPr/>
          <p:nvPr>
            <p:ph type="body" idx="1"/>
          </p:nvPr>
        </p:nvSpPr>
        <p:spPr>
          <a:xfrm>
            <a:off x="355600" y="2984500"/>
            <a:ext cx="12293600" cy="632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/>
            </a:pPr>
            <a:r>
              <a:rPr sz="3800"/>
              <a:t>Text úrovně 1</a:t>
            </a:r>
            <a:endParaRPr sz="3800"/>
          </a:p>
          <a:p>
            <a:pPr lvl="1">
              <a:defRPr sz="1800"/>
            </a:pPr>
            <a:r>
              <a:rPr sz="3800"/>
              <a:t>Text úrovně 2</a:t>
            </a:r>
            <a:endParaRPr sz="3800"/>
          </a:p>
          <a:p>
            <a:pPr lvl="2">
              <a:defRPr sz="1800"/>
            </a:pPr>
            <a:r>
              <a:rPr sz="3800"/>
              <a:t>Text úrovně 3</a:t>
            </a:r>
            <a:endParaRPr sz="3800"/>
          </a:p>
          <a:p>
            <a:pPr lvl="3">
              <a:defRPr sz="1800"/>
            </a:pPr>
            <a:r>
              <a:rPr sz="3800"/>
              <a:t>Text úrovně 4</a:t>
            </a:r>
            <a:endParaRPr sz="3800"/>
          </a:p>
          <a:p>
            <a:pPr lvl="4">
              <a:defRPr sz="1800"/>
            </a:pPr>
            <a:r>
              <a:rPr sz="3800"/>
              <a:t>Text úrovně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spd="med" advClick="1"/>
  <p:txStyles>
    <p:titleStyle>
      <a:lvl1pPr defTabSz="584200">
        <a:defRPr spc="-128" sz="6400">
          <a:solidFill>
            <a:srgbClr val="314864"/>
          </a:solidFill>
          <a:latin typeface="+mn-lt"/>
          <a:ea typeface="+mn-ea"/>
          <a:cs typeface="+mn-cs"/>
          <a:sym typeface="Didot"/>
        </a:defRPr>
      </a:lvl1pPr>
      <a:lvl2pPr indent="228600" defTabSz="584200">
        <a:defRPr spc="-128" sz="6400">
          <a:solidFill>
            <a:srgbClr val="314864"/>
          </a:solidFill>
          <a:latin typeface="+mn-lt"/>
          <a:ea typeface="+mn-ea"/>
          <a:cs typeface="+mn-cs"/>
          <a:sym typeface="Didot"/>
        </a:defRPr>
      </a:lvl2pPr>
      <a:lvl3pPr indent="457200" defTabSz="584200">
        <a:defRPr spc="-128" sz="6400">
          <a:solidFill>
            <a:srgbClr val="314864"/>
          </a:solidFill>
          <a:latin typeface="+mn-lt"/>
          <a:ea typeface="+mn-ea"/>
          <a:cs typeface="+mn-cs"/>
          <a:sym typeface="Didot"/>
        </a:defRPr>
      </a:lvl3pPr>
      <a:lvl4pPr indent="685800" defTabSz="584200">
        <a:defRPr spc="-128" sz="6400">
          <a:solidFill>
            <a:srgbClr val="314864"/>
          </a:solidFill>
          <a:latin typeface="+mn-lt"/>
          <a:ea typeface="+mn-ea"/>
          <a:cs typeface="+mn-cs"/>
          <a:sym typeface="Didot"/>
        </a:defRPr>
      </a:lvl4pPr>
      <a:lvl5pPr indent="914400" defTabSz="584200">
        <a:defRPr spc="-128" sz="6400">
          <a:solidFill>
            <a:srgbClr val="314864"/>
          </a:solidFill>
          <a:latin typeface="+mn-lt"/>
          <a:ea typeface="+mn-ea"/>
          <a:cs typeface="+mn-cs"/>
          <a:sym typeface="Didot"/>
        </a:defRPr>
      </a:lvl5pPr>
      <a:lvl6pPr indent="1143000" defTabSz="584200">
        <a:defRPr spc="-128" sz="6400">
          <a:solidFill>
            <a:srgbClr val="314864"/>
          </a:solidFill>
          <a:latin typeface="+mn-lt"/>
          <a:ea typeface="+mn-ea"/>
          <a:cs typeface="+mn-cs"/>
          <a:sym typeface="Didot"/>
        </a:defRPr>
      </a:lvl6pPr>
      <a:lvl7pPr indent="1371600" defTabSz="584200">
        <a:defRPr spc="-128" sz="6400">
          <a:solidFill>
            <a:srgbClr val="314864"/>
          </a:solidFill>
          <a:latin typeface="+mn-lt"/>
          <a:ea typeface="+mn-ea"/>
          <a:cs typeface="+mn-cs"/>
          <a:sym typeface="Didot"/>
        </a:defRPr>
      </a:lvl7pPr>
      <a:lvl8pPr indent="1600200" defTabSz="584200">
        <a:defRPr spc="-128" sz="6400">
          <a:solidFill>
            <a:srgbClr val="314864"/>
          </a:solidFill>
          <a:latin typeface="+mn-lt"/>
          <a:ea typeface="+mn-ea"/>
          <a:cs typeface="+mn-cs"/>
          <a:sym typeface="Didot"/>
        </a:defRPr>
      </a:lvl8pPr>
      <a:lvl9pPr indent="1828800" defTabSz="584200">
        <a:defRPr spc="-128" sz="6400">
          <a:solidFill>
            <a:srgbClr val="314864"/>
          </a:solidFill>
          <a:latin typeface="+mn-lt"/>
          <a:ea typeface="+mn-ea"/>
          <a:cs typeface="+mn-cs"/>
          <a:sym typeface="Didot"/>
        </a:defRPr>
      </a:lvl9pPr>
    </p:titleStyle>
    <p:bodyStyle>
      <a:lvl1pPr marL="508000" indent="-508000" defTabSz="584200">
        <a:spcBef>
          <a:spcPts val="4200"/>
        </a:spcBef>
        <a:buClr>
          <a:srgbClr val="5C86B9"/>
        </a:buClr>
        <a:buSzPct val="70000"/>
        <a:buFont typeface="Zapf Dingbats"/>
        <a:buChar char="✤"/>
        <a:defRPr sz="3800">
          <a:latin typeface="Palatino"/>
          <a:ea typeface="Palatino"/>
          <a:cs typeface="Palatino"/>
          <a:sym typeface="Palatino"/>
        </a:defRPr>
      </a:lvl1pPr>
      <a:lvl2pPr marL="1016000" indent="-508000" defTabSz="584200">
        <a:spcBef>
          <a:spcPts val="4200"/>
        </a:spcBef>
        <a:buClr>
          <a:srgbClr val="5C86B9"/>
        </a:buClr>
        <a:buSzPct val="70000"/>
        <a:buFont typeface="Zapf Dingbats"/>
        <a:buChar char="✤"/>
        <a:defRPr sz="3800">
          <a:latin typeface="Palatino"/>
          <a:ea typeface="Palatino"/>
          <a:cs typeface="Palatino"/>
          <a:sym typeface="Palatino"/>
        </a:defRPr>
      </a:lvl2pPr>
      <a:lvl3pPr marL="1524000" indent="-508000" defTabSz="584200">
        <a:spcBef>
          <a:spcPts val="4200"/>
        </a:spcBef>
        <a:buClr>
          <a:srgbClr val="5C86B9"/>
        </a:buClr>
        <a:buSzPct val="70000"/>
        <a:buFont typeface="Zapf Dingbats"/>
        <a:buChar char="✤"/>
        <a:defRPr sz="3800">
          <a:latin typeface="Palatino"/>
          <a:ea typeface="Palatino"/>
          <a:cs typeface="Palatino"/>
          <a:sym typeface="Palatino"/>
        </a:defRPr>
      </a:lvl3pPr>
      <a:lvl4pPr marL="2032000" indent="-508000" defTabSz="584200">
        <a:spcBef>
          <a:spcPts val="4200"/>
        </a:spcBef>
        <a:buClr>
          <a:srgbClr val="5C86B9"/>
        </a:buClr>
        <a:buSzPct val="70000"/>
        <a:buFont typeface="Zapf Dingbats"/>
        <a:buChar char="✤"/>
        <a:defRPr sz="3800">
          <a:latin typeface="Palatino"/>
          <a:ea typeface="Palatino"/>
          <a:cs typeface="Palatino"/>
          <a:sym typeface="Palatino"/>
        </a:defRPr>
      </a:lvl4pPr>
      <a:lvl5pPr marL="2540000" indent="-508000" defTabSz="584200">
        <a:spcBef>
          <a:spcPts val="4200"/>
        </a:spcBef>
        <a:buClr>
          <a:srgbClr val="5C86B9"/>
        </a:buClr>
        <a:buSzPct val="70000"/>
        <a:buFont typeface="Zapf Dingbats"/>
        <a:buChar char="✤"/>
        <a:defRPr sz="3800">
          <a:latin typeface="Palatino"/>
          <a:ea typeface="Palatino"/>
          <a:cs typeface="Palatino"/>
          <a:sym typeface="Palatino"/>
        </a:defRPr>
      </a:lvl5pPr>
      <a:lvl6pPr marL="3048000" indent="-508000" defTabSz="584200">
        <a:spcBef>
          <a:spcPts val="4200"/>
        </a:spcBef>
        <a:buClr>
          <a:srgbClr val="5C86B9"/>
        </a:buClr>
        <a:buSzPct val="70000"/>
        <a:buFont typeface="Zapf Dingbats"/>
        <a:buChar char="✤"/>
        <a:defRPr sz="3800">
          <a:latin typeface="Palatino"/>
          <a:ea typeface="Palatino"/>
          <a:cs typeface="Palatino"/>
          <a:sym typeface="Palatino"/>
        </a:defRPr>
      </a:lvl6pPr>
      <a:lvl7pPr marL="3556000" indent="-508000" defTabSz="584200">
        <a:spcBef>
          <a:spcPts val="4200"/>
        </a:spcBef>
        <a:buClr>
          <a:srgbClr val="5C86B9"/>
        </a:buClr>
        <a:buSzPct val="70000"/>
        <a:buFont typeface="Zapf Dingbats"/>
        <a:buChar char="✤"/>
        <a:defRPr sz="3800">
          <a:latin typeface="Palatino"/>
          <a:ea typeface="Palatino"/>
          <a:cs typeface="Palatino"/>
          <a:sym typeface="Palatino"/>
        </a:defRPr>
      </a:lvl7pPr>
      <a:lvl8pPr marL="4064000" indent="-508000" defTabSz="584200">
        <a:spcBef>
          <a:spcPts val="4200"/>
        </a:spcBef>
        <a:buClr>
          <a:srgbClr val="5C86B9"/>
        </a:buClr>
        <a:buSzPct val="70000"/>
        <a:buFont typeface="Zapf Dingbats"/>
        <a:buChar char="✤"/>
        <a:defRPr sz="3800">
          <a:latin typeface="Palatino"/>
          <a:ea typeface="Palatino"/>
          <a:cs typeface="Palatino"/>
          <a:sym typeface="Palatino"/>
        </a:defRPr>
      </a:lvl8pPr>
      <a:lvl9pPr marL="4572000" indent="-508000" defTabSz="584200">
        <a:spcBef>
          <a:spcPts val="4200"/>
        </a:spcBef>
        <a:buClr>
          <a:srgbClr val="5C86B9"/>
        </a:buClr>
        <a:buSzPct val="70000"/>
        <a:buFont typeface="Zapf Dingbats"/>
        <a:buChar char="✤"/>
        <a:defRPr sz="3800">
          <a:latin typeface="Palatino"/>
          <a:ea typeface="Palatino"/>
          <a:cs typeface="Palatino"/>
          <a:sym typeface="Palatino"/>
        </a:defRPr>
      </a:lvl9pPr>
    </p:bodyStyle>
    <p:otherStyle>
      <a:lvl1pPr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Palatino"/>
        </a:defRPr>
      </a:lvl1pPr>
      <a:lvl2pPr indent="2286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Palatino"/>
        </a:defRPr>
      </a:lvl2pPr>
      <a:lvl3pPr indent="4572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Palatino"/>
        </a:defRPr>
      </a:lvl3pPr>
      <a:lvl4pPr indent="6858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Palatino"/>
        </a:defRPr>
      </a:lvl4pPr>
      <a:lvl5pPr indent="9144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Palatino"/>
        </a:defRPr>
      </a:lvl5pPr>
      <a:lvl6pPr indent="11430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Palatino"/>
        </a:defRPr>
      </a:lvl6pPr>
      <a:lvl7pPr indent="13716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Palatino"/>
        </a:defRPr>
      </a:lvl7pPr>
      <a:lvl8pPr indent="16002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Palatino"/>
        </a:defRPr>
      </a:lvl8pPr>
      <a:lvl9pPr indent="18288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Relationship Id="rId3" Type="http://schemas.openxmlformats.org/officeDocument/2006/relationships/image" Target="../media/image2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jpe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.jpe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.jpe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Relationship Id="rId4" Type="http://schemas.openxmlformats.org/officeDocument/2006/relationships/image" Target="../media/image9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.pn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Relationship Id="rId4" Type="http://schemas.openxmlformats.org/officeDocument/2006/relationships/image" Target="../media/image12.jpe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Relationship Id="rId4" Type="http://schemas.openxmlformats.org/officeDocument/2006/relationships/image" Target="../media/image5.pn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hyperlink" Target="https://www.youtube.com/watch?v=0JcNSPi9pCg" TargetMode="External"/><Relationship Id="rId3" Type="http://schemas.openxmlformats.org/officeDocument/2006/relationships/image" Target="../media/image2.pn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pn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.pn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5.jpeg"/><Relationship Id="rId3" Type="http://schemas.openxmlformats.org/officeDocument/2006/relationships/hyperlink" Target="mailto:Renata.chlebkova@adra.cz" TargetMode="External"/><Relationship Id="rId4" Type="http://schemas.openxmlformats.org/officeDocument/2006/relationships/hyperlink" Target="https://www.linkedin.com/in/renata-chlebkova/" TargetMode="External"/><Relationship Id="rId5" Type="http://schemas.openxmlformats.org/officeDocument/2006/relationships/image" Target="../media/image6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>
            <p:ph type="title"/>
          </p:nvPr>
        </p:nvSpPr>
        <p:spPr>
          <a:xfrm>
            <a:off x="355600" y="2772714"/>
            <a:ext cx="5791200" cy="2396186"/>
          </a:xfrm>
          <a:prstGeom prst="rect">
            <a:avLst/>
          </a:prstGeom>
        </p:spPr>
        <p:txBody>
          <a:bodyPr/>
          <a:lstStyle>
            <a:lvl1pPr>
              <a:defRPr spc="-142" sz="7100"/>
            </a:lvl1pPr>
          </a:lstStyle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42" sz="7100">
                <a:solidFill>
                  <a:srgbClr val="314864"/>
                </a:solidFill>
              </a:rPr>
              <a:t>Company fundraising </a:t>
            </a:r>
          </a:p>
        </p:txBody>
      </p:sp>
      <p:sp>
        <p:nvSpPr>
          <p:cNvPr id="45" name="Shape 45"/>
          <p:cNvSpPr/>
          <p:nvPr>
            <p:ph type="body" idx="1"/>
          </p:nvPr>
        </p:nvSpPr>
        <p:spPr>
          <a:xfrm>
            <a:off x="434321" y="5664200"/>
            <a:ext cx="5816601" cy="33655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800">
                <a:solidFill>
                  <a:srgbClr val="5C86B9"/>
                </a:solidFill>
              </a:rPr>
              <a:t>My beloved job</a:t>
            </a:r>
            <a:endParaRPr b="1" sz="3800">
              <a:solidFill>
                <a:srgbClr val="5C86B9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b="1" sz="5500">
              <a:solidFill>
                <a:srgbClr val="5C86B9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5C86B9"/>
                </a:solidFill>
              </a:rPr>
              <a:t>Renáta Benešová Chlebková</a:t>
            </a:r>
            <a:endParaRPr b="1" sz="2500">
              <a:solidFill>
                <a:srgbClr val="5C86B9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5C86B9"/>
                </a:solidFill>
              </a:rPr>
              <a:t>ADRA Czech Republic  </a:t>
            </a:r>
          </a:p>
        </p:txBody>
      </p:sp>
      <p:pic>
        <p:nvPicPr>
          <p:cNvPr id="46" name="1636714458587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54800" y="1241425"/>
            <a:ext cx="5816600" cy="7270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47" name="ADRA Vertical Logo_CMYK (kopie)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783279" y="8725372"/>
            <a:ext cx="721239" cy="7409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>
            <p:ph type="title"/>
          </p:nvPr>
        </p:nvSpPr>
        <p:spPr>
          <a:xfrm>
            <a:off x="355600" y="444500"/>
            <a:ext cx="10976699" cy="2044700"/>
          </a:xfrm>
          <a:prstGeom prst="rect">
            <a:avLst/>
          </a:prstGeom>
        </p:spPr>
        <p:txBody>
          <a:bodyPr/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28" sz="6400">
                <a:solidFill>
                  <a:srgbClr val="314864"/>
                </a:solidFill>
              </a:rPr>
              <a:t>What is ahead of us? </a:t>
            </a:r>
          </a:p>
        </p:txBody>
      </p:sp>
      <p:sp>
        <p:nvSpPr>
          <p:cNvPr id="74" name="Shape 74"/>
          <p:cNvSpPr/>
          <p:nvPr>
            <p:ph type="body" idx="1"/>
          </p:nvPr>
        </p:nvSpPr>
        <p:spPr>
          <a:xfrm>
            <a:off x="914400" y="2984500"/>
            <a:ext cx="9172441" cy="6324600"/>
          </a:xfrm>
          <a:prstGeom prst="rect">
            <a:avLst/>
          </a:prstGeom>
        </p:spPr>
        <p:txBody>
          <a:bodyPr/>
          <a:lstStyle/>
          <a:p>
            <a:pPr lvl="0" marL="350520" indent="-350520" defTabSz="537463">
              <a:spcBef>
                <a:spcPts val="3400"/>
              </a:spcBef>
              <a:defRPr sz="1800"/>
            </a:pPr>
            <a:r>
              <a:rPr b="1" sz="3220"/>
              <a:t>why companies are important for cooperation? </a:t>
            </a:r>
            <a:endParaRPr b="1" sz="3220"/>
          </a:p>
          <a:p>
            <a:pPr lvl="0" marL="350520" indent="-350520" defTabSz="537463">
              <a:spcBef>
                <a:spcPts val="3400"/>
              </a:spcBef>
              <a:defRPr sz="1800"/>
            </a:pPr>
            <a:r>
              <a:rPr sz="2760">
                <a:solidFill>
                  <a:srgbClr val="A8A49D"/>
                </a:solidFill>
              </a:rPr>
              <a:t>do we need a dream list of companies? </a:t>
            </a:r>
            <a:endParaRPr sz="2760">
              <a:solidFill>
                <a:srgbClr val="A8A49D"/>
              </a:solidFill>
            </a:endParaRPr>
          </a:p>
          <a:p>
            <a:pPr lvl="0" marL="350520" indent="-350520" defTabSz="537463">
              <a:spcBef>
                <a:spcPts val="3400"/>
              </a:spcBef>
              <a:defRPr sz="1800"/>
            </a:pPr>
            <a:r>
              <a:rPr sz="2760">
                <a:solidFill>
                  <a:srgbClr val="A8A49D"/>
                </a:solidFill>
              </a:rPr>
              <a:t>first connection</a:t>
            </a:r>
            <a:endParaRPr sz="2760">
              <a:solidFill>
                <a:srgbClr val="A8A49D"/>
              </a:solidFill>
            </a:endParaRPr>
          </a:p>
          <a:p>
            <a:pPr lvl="0" marL="350520" indent="-350520" defTabSz="537463">
              <a:spcBef>
                <a:spcPts val="3400"/>
              </a:spcBef>
              <a:defRPr sz="1800"/>
            </a:pPr>
            <a:r>
              <a:rPr sz="2760">
                <a:solidFill>
                  <a:srgbClr val="A8A49D"/>
                </a:solidFill>
              </a:rPr>
              <a:t>first meeting</a:t>
            </a:r>
            <a:endParaRPr sz="2760">
              <a:solidFill>
                <a:srgbClr val="A8A49D"/>
              </a:solidFill>
            </a:endParaRPr>
          </a:p>
          <a:p>
            <a:pPr lvl="0" marL="350520" indent="-350520" defTabSz="537463">
              <a:spcBef>
                <a:spcPts val="3400"/>
              </a:spcBef>
              <a:defRPr sz="1800"/>
            </a:pPr>
            <a:r>
              <a:rPr sz="2760">
                <a:solidFill>
                  <a:srgbClr val="A8A49D"/>
                </a:solidFill>
              </a:rPr>
              <a:t>taking care of companies </a:t>
            </a:r>
            <a:endParaRPr sz="2760">
              <a:solidFill>
                <a:srgbClr val="A8A49D"/>
              </a:solidFill>
            </a:endParaRPr>
          </a:p>
          <a:p>
            <a:pPr lvl="0" marL="350520" indent="-350520" defTabSz="537463">
              <a:spcBef>
                <a:spcPts val="3400"/>
              </a:spcBef>
              <a:defRPr sz="1800"/>
            </a:pPr>
            <a:r>
              <a:rPr sz="2760">
                <a:solidFill>
                  <a:srgbClr val="A8A49D"/>
                </a:solidFill>
              </a:rPr>
              <a:t>opportunities </a:t>
            </a:r>
            <a:endParaRPr sz="2760">
              <a:solidFill>
                <a:srgbClr val="A8A49D"/>
              </a:solidFill>
            </a:endParaRPr>
          </a:p>
          <a:p>
            <a:pPr lvl="0" marL="350520" indent="-350520" defTabSz="537463">
              <a:spcBef>
                <a:spcPts val="3400"/>
              </a:spcBef>
              <a:defRPr sz="1800"/>
            </a:pPr>
            <a:r>
              <a:rPr sz="2760">
                <a:solidFill>
                  <a:srgbClr val="A8A49D"/>
                </a:solidFill>
              </a:rPr>
              <a:t>vision </a:t>
            </a:r>
          </a:p>
        </p:txBody>
      </p:sp>
      <p:pic>
        <p:nvPicPr>
          <p:cNvPr id="75" name="ADRA Vertical Logo_CMYK (kopie)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83279" y="8725372"/>
            <a:ext cx="721239" cy="7409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 defTabSz="560831">
              <a:defRPr spc="0" sz="1800">
                <a:solidFill>
                  <a:srgbClr val="000000"/>
                </a:solidFill>
              </a:defRPr>
            </a:pPr>
            <a:r>
              <a:rPr spc="-122" sz="6144">
                <a:solidFill>
                  <a:srgbClr val="314864"/>
                </a:solidFill>
              </a:rPr>
              <a:t>Why are companies important </a:t>
            </a:r>
            <a:endParaRPr spc="-122" sz="6144">
              <a:solidFill>
                <a:srgbClr val="314864"/>
              </a:solidFill>
            </a:endParaRPr>
          </a:p>
          <a:p>
            <a:pPr lvl="0" defTabSz="560831">
              <a:defRPr spc="0" sz="1800">
                <a:solidFill>
                  <a:srgbClr val="000000"/>
                </a:solidFill>
              </a:defRPr>
            </a:pPr>
            <a:r>
              <a:rPr spc="-122" sz="6144">
                <a:solidFill>
                  <a:srgbClr val="314864"/>
                </a:solidFill>
              </a:rPr>
              <a:t>for cooperation? </a:t>
            </a:r>
          </a:p>
        </p:txBody>
      </p:sp>
      <p:sp>
        <p:nvSpPr>
          <p:cNvPr id="78" name="Shape 7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800"/>
              <a:t>They need us.</a:t>
            </a:r>
            <a:endParaRPr sz="3800"/>
          </a:p>
          <a:p>
            <a:pPr lvl="0">
              <a:defRPr sz="1800"/>
            </a:pPr>
            <a:r>
              <a:rPr sz="3800"/>
              <a:t>We need them. </a:t>
            </a:r>
            <a:endParaRPr sz="3800"/>
          </a:p>
          <a:p>
            <a:pPr lvl="0">
              <a:defRPr sz="1800"/>
            </a:pPr>
            <a:r>
              <a:rPr sz="3800"/>
              <a:t>A lot of possibilities of donation. </a:t>
            </a:r>
          </a:p>
        </p:txBody>
      </p:sp>
      <p:pic>
        <p:nvPicPr>
          <p:cNvPr id="79" name="ADRA Vertical Logo_CMYK (kopie)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83279" y="8725372"/>
            <a:ext cx="721239" cy="7409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7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>
            <p:ph type="title"/>
          </p:nvPr>
        </p:nvSpPr>
        <p:spPr>
          <a:xfrm>
            <a:off x="355600" y="444500"/>
            <a:ext cx="10976699" cy="2044700"/>
          </a:xfrm>
          <a:prstGeom prst="rect">
            <a:avLst/>
          </a:prstGeom>
        </p:spPr>
        <p:txBody>
          <a:bodyPr/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28" sz="6400">
                <a:solidFill>
                  <a:srgbClr val="314864"/>
                </a:solidFill>
              </a:rPr>
              <a:t>What is ahead of us? </a:t>
            </a:r>
          </a:p>
        </p:txBody>
      </p:sp>
      <p:sp>
        <p:nvSpPr>
          <p:cNvPr id="82" name="Shape 82"/>
          <p:cNvSpPr/>
          <p:nvPr>
            <p:ph type="body" idx="1"/>
          </p:nvPr>
        </p:nvSpPr>
        <p:spPr>
          <a:xfrm>
            <a:off x="914400" y="2984500"/>
            <a:ext cx="9172441" cy="6324600"/>
          </a:xfrm>
          <a:prstGeom prst="rect">
            <a:avLst/>
          </a:prstGeom>
        </p:spPr>
        <p:txBody>
          <a:bodyPr/>
          <a:lstStyle/>
          <a:p>
            <a:pPr lvl="0" marL="310242" indent="-310242" defTabSz="554990">
              <a:spcBef>
                <a:spcPts val="3600"/>
              </a:spcBef>
              <a:defRPr sz="1800"/>
            </a:pPr>
            <a:r>
              <a:rPr sz="2850">
                <a:solidFill>
                  <a:srgbClr val="A8A49D"/>
                </a:solidFill>
              </a:rPr>
              <a:t>why companies are important for cooperation?</a:t>
            </a:r>
            <a:r>
              <a:rPr b="1" sz="3325"/>
              <a:t> </a:t>
            </a:r>
            <a:endParaRPr b="1" sz="3325"/>
          </a:p>
          <a:p>
            <a:pPr lvl="0" marL="361950" indent="-361950" defTabSz="554990">
              <a:spcBef>
                <a:spcPts val="3600"/>
              </a:spcBef>
              <a:defRPr sz="1800"/>
            </a:pPr>
            <a:r>
              <a:rPr b="1" sz="3325"/>
              <a:t>do we need a dream list of companies?     </a:t>
            </a:r>
            <a:endParaRPr b="1" sz="3325"/>
          </a:p>
          <a:p>
            <a:pPr lvl="0" marL="361950" indent="-361950" defTabSz="554990">
              <a:spcBef>
                <a:spcPts val="3600"/>
              </a:spcBef>
              <a:defRPr sz="1800"/>
            </a:pPr>
            <a:r>
              <a:rPr sz="2850">
                <a:solidFill>
                  <a:srgbClr val="A8A49D"/>
                </a:solidFill>
              </a:rPr>
              <a:t>first connection</a:t>
            </a:r>
            <a:endParaRPr sz="2850">
              <a:solidFill>
                <a:srgbClr val="A8A49D"/>
              </a:solidFill>
            </a:endParaRPr>
          </a:p>
          <a:p>
            <a:pPr lvl="0" marL="361950" indent="-361950" defTabSz="554990">
              <a:spcBef>
                <a:spcPts val="3600"/>
              </a:spcBef>
              <a:defRPr sz="1800"/>
            </a:pPr>
            <a:r>
              <a:rPr sz="2850">
                <a:solidFill>
                  <a:srgbClr val="A8A49D"/>
                </a:solidFill>
              </a:rPr>
              <a:t>first meeting</a:t>
            </a:r>
            <a:endParaRPr sz="2850">
              <a:solidFill>
                <a:srgbClr val="A8A49D"/>
              </a:solidFill>
            </a:endParaRPr>
          </a:p>
          <a:p>
            <a:pPr lvl="0" marL="361950" indent="-361950" defTabSz="554990">
              <a:spcBef>
                <a:spcPts val="3600"/>
              </a:spcBef>
              <a:defRPr sz="1800"/>
            </a:pPr>
            <a:r>
              <a:rPr sz="2850">
                <a:solidFill>
                  <a:srgbClr val="A8A49D"/>
                </a:solidFill>
              </a:rPr>
              <a:t>taking care of companies </a:t>
            </a:r>
            <a:endParaRPr sz="2850">
              <a:solidFill>
                <a:srgbClr val="A8A49D"/>
              </a:solidFill>
            </a:endParaRPr>
          </a:p>
          <a:p>
            <a:pPr lvl="0" marL="361950" indent="-361950" defTabSz="554990">
              <a:spcBef>
                <a:spcPts val="3600"/>
              </a:spcBef>
              <a:defRPr sz="1800"/>
            </a:pPr>
            <a:r>
              <a:rPr sz="2850">
                <a:solidFill>
                  <a:srgbClr val="A8A49D"/>
                </a:solidFill>
              </a:rPr>
              <a:t>opportunities </a:t>
            </a:r>
            <a:endParaRPr sz="2850">
              <a:solidFill>
                <a:srgbClr val="A8A49D"/>
              </a:solidFill>
            </a:endParaRPr>
          </a:p>
          <a:p>
            <a:pPr lvl="0" marL="361950" indent="-361950" defTabSz="554990">
              <a:spcBef>
                <a:spcPts val="3600"/>
              </a:spcBef>
              <a:defRPr sz="1800"/>
            </a:pPr>
            <a:r>
              <a:rPr sz="2850">
                <a:solidFill>
                  <a:srgbClr val="A8A49D"/>
                </a:solidFill>
              </a:rPr>
              <a:t>vision </a:t>
            </a:r>
          </a:p>
        </p:txBody>
      </p:sp>
      <p:pic>
        <p:nvPicPr>
          <p:cNvPr id="83" name="ADRA Vertical Logo_CMYK (kopie)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83279" y="8725372"/>
            <a:ext cx="721239" cy="7409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 defTabSz="560831">
              <a:defRPr spc="0" sz="1800">
                <a:solidFill>
                  <a:srgbClr val="000000"/>
                </a:solidFill>
              </a:defRPr>
            </a:pPr>
            <a:r>
              <a:rPr spc="-122" sz="6144">
                <a:solidFill>
                  <a:srgbClr val="314864"/>
                </a:solidFill>
              </a:rPr>
              <a:t>Do we need a dream list </a:t>
            </a:r>
            <a:endParaRPr spc="-122" sz="6144">
              <a:solidFill>
                <a:srgbClr val="314864"/>
              </a:solidFill>
            </a:endParaRPr>
          </a:p>
          <a:p>
            <a:pPr lvl="0" defTabSz="560831">
              <a:defRPr spc="0" sz="1800">
                <a:solidFill>
                  <a:srgbClr val="000000"/>
                </a:solidFill>
              </a:defRPr>
            </a:pPr>
            <a:r>
              <a:rPr spc="-122" sz="6144">
                <a:solidFill>
                  <a:srgbClr val="314864"/>
                </a:solidFill>
              </a:rPr>
              <a:t>of companies? </a:t>
            </a:r>
          </a:p>
        </p:txBody>
      </p:sp>
      <p:sp>
        <p:nvSpPr>
          <p:cNvPr id="86" name="Shape 86"/>
          <p:cNvSpPr/>
          <p:nvPr>
            <p:ph type="body" idx="1"/>
          </p:nvPr>
        </p:nvSpPr>
        <p:spPr>
          <a:xfrm>
            <a:off x="355600" y="2743326"/>
            <a:ext cx="12293600" cy="632460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800"/>
              <a:t>donors list </a:t>
            </a:r>
            <a:endParaRPr sz="3800"/>
          </a:p>
          <a:p>
            <a:pPr lvl="0">
              <a:defRPr sz="1800"/>
            </a:pPr>
            <a:r>
              <a:rPr sz="3800"/>
              <a:t>contacts list </a:t>
            </a:r>
            <a:endParaRPr sz="3800"/>
          </a:p>
          <a:p>
            <a:pPr lvl="0">
              <a:defRPr sz="1800"/>
            </a:pPr>
            <a:r>
              <a:rPr sz="3800"/>
              <a:t>my dream contacts</a:t>
            </a:r>
          </a:p>
        </p:txBody>
      </p:sp>
      <p:pic>
        <p:nvPicPr>
          <p:cNvPr id="87" name="ADRA Vertical Logo_CMYK (kopie)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83279" y="8725372"/>
            <a:ext cx="721239" cy="7409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/>
        </p:nvSpPr>
        <p:spPr>
          <a:xfrm>
            <a:off x="1487037" y="2127250"/>
            <a:ext cx="10030726" cy="549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marL="609600" indent="-304800" defTabSz="457200">
              <a:defRPr sz="1800">
                <a:solidFill>
                  <a:srgbClr val="000000"/>
                </a:solidFill>
              </a:defRPr>
            </a:pPr>
            <a:r>
              <a:rPr b="1" i="1" sz="6400">
                <a:solidFill>
                  <a:srgbClr val="4D76A4"/>
                </a:solidFill>
              </a:rPr>
              <a:t>Which company is the most important for you?</a:t>
            </a:r>
            <a:endParaRPr b="1" i="1" sz="6400">
              <a:solidFill>
                <a:srgbClr val="4D76A4"/>
              </a:solidFill>
            </a:endParaRPr>
          </a:p>
          <a:p>
            <a:pPr lvl="0" marL="609600" indent="-304800" defTabSz="457200">
              <a:defRPr sz="1800">
                <a:solidFill>
                  <a:srgbClr val="000000"/>
                </a:solidFill>
              </a:defRPr>
            </a:pPr>
            <a:endParaRPr b="1" i="1" sz="6400">
              <a:solidFill>
                <a:srgbClr val="4D76A4"/>
              </a:solidFill>
            </a:endParaRPr>
          </a:p>
          <a:p>
            <a:pPr lvl="0" marL="609600" indent="-304800" defTabSz="457200">
              <a:defRPr sz="1800">
                <a:solidFill>
                  <a:srgbClr val="000000"/>
                </a:solidFill>
              </a:defRPr>
            </a:pPr>
            <a:r>
              <a:rPr b="1" i="1" sz="6400">
                <a:solidFill>
                  <a:srgbClr val="4D76A4"/>
                </a:solidFill>
              </a:rPr>
              <a:t>…and why? </a:t>
            </a:r>
            <a:endParaRPr b="1" i="1" sz="6400">
              <a:solidFill>
                <a:srgbClr val="4D76A4"/>
              </a:solidFill>
            </a:endParaRPr>
          </a:p>
        </p:txBody>
      </p:sp>
      <p:pic>
        <p:nvPicPr>
          <p:cNvPr id="90" name="ADRA Vertical Logo_CMYK (kopie)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83279" y="8725372"/>
            <a:ext cx="721239" cy="7409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/>
        </p:nvSpPr>
        <p:spPr>
          <a:xfrm>
            <a:off x="2231338" y="3479800"/>
            <a:ext cx="8542124" cy="226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marL="609600" indent="-304800" algn="l" defTabSz="457200">
              <a:defRPr sz="1800">
                <a:solidFill>
                  <a:srgbClr val="000000"/>
                </a:solidFill>
              </a:defRPr>
            </a:pPr>
            <a:endParaRPr b="1" i="1" sz="6400">
              <a:solidFill>
                <a:srgbClr val="4D76A4"/>
              </a:solidFill>
            </a:endParaRPr>
          </a:p>
          <a:p>
            <a:pPr lvl="0" marL="609600" indent="-304800" algn="l" defTabSz="457200">
              <a:defRPr sz="1800">
                <a:solidFill>
                  <a:srgbClr val="000000"/>
                </a:solidFill>
              </a:defRPr>
            </a:pPr>
            <a:r>
              <a:rPr b="1" i="1" sz="6400">
                <a:solidFill>
                  <a:srgbClr val="4D76A4"/>
                </a:solidFill>
              </a:rPr>
              <a:t>Your dream company? </a:t>
            </a:r>
          </a:p>
        </p:txBody>
      </p:sp>
      <p:pic>
        <p:nvPicPr>
          <p:cNvPr id="93" name="ADRA Vertical Logo_CMYK (kopie)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83279" y="8725372"/>
            <a:ext cx="721239" cy="7409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>
            <p:ph type="title"/>
          </p:nvPr>
        </p:nvSpPr>
        <p:spPr>
          <a:xfrm>
            <a:off x="355600" y="444500"/>
            <a:ext cx="10976699" cy="2044700"/>
          </a:xfrm>
          <a:prstGeom prst="rect">
            <a:avLst/>
          </a:prstGeom>
        </p:spPr>
        <p:txBody>
          <a:bodyPr/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28" sz="6400">
                <a:solidFill>
                  <a:srgbClr val="314864"/>
                </a:solidFill>
              </a:rPr>
              <a:t>What is ahead of us? </a:t>
            </a:r>
          </a:p>
        </p:txBody>
      </p:sp>
      <p:sp>
        <p:nvSpPr>
          <p:cNvPr id="96" name="Shape 96"/>
          <p:cNvSpPr/>
          <p:nvPr>
            <p:ph type="body" idx="1"/>
          </p:nvPr>
        </p:nvSpPr>
        <p:spPr>
          <a:xfrm>
            <a:off x="914400" y="2984500"/>
            <a:ext cx="9172441" cy="6324600"/>
          </a:xfrm>
          <a:prstGeom prst="rect">
            <a:avLst/>
          </a:prstGeom>
        </p:spPr>
        <p:txBody>
          <a:bodyPr/>
          <a:lstStyle/>
          <a:p>
            <a:pPr lvl="0" marL="310242" indent="-310242" defTabSz="554990">
              <a:spcBef>
                <a:spcPts val="3600"/>
              </a:spcBef>
              <a:defRPr sz="1800"/>
            </a:pPr>
            <a:r>
              <a:rPr sz="2850">
                <a:solidFill>
                  <a:srgbClr val="A8A49D"/>
                </a:solidFill>
              </a:rPr>
              <a:t>why companies are important for cooperation?</a:t>
            </a:r>
            <a:r>
              <a:rPr b="1" sz="3325"/>
              <a:t> </a:t>
            </a:r>
            <a:endParaRPr b="1" sz="3325"/>
          </a:p>
          <a:p>
            <a:pPr lvl="0" marL="361950" indent="-361950" defTabSz="554990">
              <a:spcBef>
                <a:spcPts val="3600"/>
              </a:spcBef>
              <a:defRPr sz="1800"/>
            </a:pPr>
            <a:r>
              <a:rPr sz="2850">
                <a:solidFill>
                  <a:srgbClr val="A8A49D"/>
                </a:solidFill>
              </a:rPr>
              <a:t>do we need a dream list of companies? </a:t>
            </a:r>
            <a:endParaRPr sz="2850">
              <a:solidFill>
                <a:srgbClr val="A8A49D"/>
              </a:solidFill>
            </a:endParaRPr>
          </a:p>
          <a:p>
            <a:pPr lvl="0" marL="361950" indent="-361950" defTabSz="554990">
              <a:spcBef>
                <a:spcPts val="3600"/>
              </a:spcBef>
              <a:defRPr sz="1800"/>
            </a:pPr>
            <a:r>
              <a:rPr b="1" sz="3325"/>
              <a:t>first connection</a:t>
            </a:r>
            <a:endParaRPr b="1" sz="3325"/>
          </a:p>
          <a:p>
            <a:pPr lvl="0" marL="361950" indent="-361950" defTabSz="554990">
              <a:spcBef>
                <a:spcPts val="3600"/>
              </a:spcBef>
              <a:defRPr sz="1800"/>
            </a:pPr>
            <a:r>
              <a:rPr sz="2850">
                <a:solidFill>
                  <a:srgbClr val="A8A49D"/>
                </a:solidFill>
              </a:rPr>
              <a:t>first meeting</a:t>
            </a:r>
            <a:endParaRPr sz="2850">
              <a:solidFill>
                <a:srgbClr val="A8A49D"/>
              </a:solidFill>
            </a:endParaRPr>
          </a:p>
          <a:p>
            <a:pPr lvl="0" marL="361950" indent="-361950" defTabSz="554990">
              <a:spcBef>
                <a:spcPts val="3600"/>
              </a:spcBef>
              <a:defRPr sz="1800"/>
            </a:pPr>
            <a:r>
              <a:rPr sz="2850">
                <a:solidFill>
                  <a:srgbClr val="A8A49D"/>
                </a:solidFill>
              </a:rPr>
              <a:t>taking care of companies </a:t>
            </a:r>
            <a:endParaRPr sz="2850">
              <a:solidFill>
                <a:srgbClr val="A8A49D"/>
              </a:solidFill>
            </a:endParaRPr>
          </a:p>
          <a:p>
            <a:pPr lvl="0" marL="361950" indent="-361950" defTabSz="554990">
              <a:spcBef>
                <a:spcPts val="3600"/>
              </a:spcBef>
              <a:defRPr sz="1800"/>
            </a:pPr>
            <a:r>
              <a:rPr sz="2850">
                <a:solidFill>
                  <a:srgbClr val="A8A49D"/>
                </a:solidFill>
              </a:rPr>
              <a:t>opportunities </a:t>
            </a:r>
            <a:endParaRPr sz="2850">
              <a:solidFill>
                <a:srgbClr val="A8A49D"/>
              </a:solidFill>
            </a:endParaRPr>
          </a:p>
          <a:p>
            <a:pPr lvl="0" marL="361950" indent="-361950" defTabSz="554990">
              <a:spcBef>
                <a:spcPts val="3600"/>
              </a:spcBef>
              <a:defRPr sz="1800"/>
            </a:pPr>
            <a:r>
              <a:rPr sz="2850">
                <a:solidFill>
                  <a:srgbClr val="A8A49D"/>
                </a:solidFill>
              </a:rPr>
              <a:t>vision </a:t>
            </a:r>
          </a:p>
        </p:txBody>
      </p:sp>
      <p:pic>
        <p:nvPicPr>
          <p:cNvPr id="97" name="ADRA Vertical Logo_CMYK (kopie)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83279" y="8725372"/>
            <a:ext cx="721239" cy="7409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114" sz="5700"/>
            </a:lvl1pPr>
          </a:lstStyle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14" sz="5700">
                <a:solidFill>
                  <a:srgbClr val="314864"/>
                </a:solidFill>
              </a:rPr>
              <a:t>How to connect with a new company? </a:t>
            </a:r>
          </a:p>
        </p:txBody>
      </p:sp>
      <p:sp>
        <p:nvSpPr>
          <p:cNvPr id="100" name="Shape 100"/>
          <p:cNvSpPr/>
          <p:nvPr>
            <p:ph type="body" idx="1"/>
          </p:nvPr>
        </p:nvSpPr>
        <p:spPr>
          <a:xfrm>
            <a:off x="355600" y="2641726"/>
            <a:ext cx="12293600" cy="632460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800"/>
              <a:t>email </a:t>
            </a:r>
            <a:endParaRPr sz="3800"/>
          </a:p>
          <a:p>
            <a:pPr lvl="0">
              <a:defRPr sz="1800"/>
            </a:pPr>
            <a:r>
              <a:rPr sz="3800"/>
              <a:t>phone call</a:t>
            </a:r>
            <a:endParaRPr sz="3800"/>
          </a:p>
          <a:p>
            <a:pPr lvl="0">
              <a:defRPr sz="1800"/>
            </a:pPr>
            <a:r>
              <a:rPr sz="3800"/>
              <a:t>LinkedIn message </a:t>
            </a:r>
            <a:endParaRPr sz="3800"/>
          </a:p>
          <a:p>
            <a:pPr lvl="0">
              <a:defRPr sz="1800"/>
            </a:pPr>
            <a:r>
              <a:rPr sz="3800"/>
              <a:t>events</a:t>
            </a:r>
            <a:endParaRPr sz="3800"/>
          </a:p>
          <a:p>
            <a:pPr lvl="0">
              <a:defRPr sz="1800"/>
            </a:pPr>
            <a:r>
              <a:rPr sz="3800"/>
              <a:t>anything else…</a:t>
            </a:r>
          </a:p>
        </p:txBody>
      </p:sp>
      <p:pic>
        <p:nvPicPr>
          <p:cNvPr id="101" name="ADRA Vertical Logo_CMYK (kopie)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83279" y="8725372"/>
            <a:ext cx="721239" cy="7409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00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/>
        </p:nvSpPr>
        <p:spPr>
          <a:xfrm>
            <a:off x="933785" y="3175000"/>
            <a:ext cx="11137229" cy="4038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marL="609600" indent="-304800" defTabSz="457200">
              <a:defRPr sz="1800">
                <a:solidFill>
                  <a:srgbClr val="000000"/>
                </a:solidFill>
              </a:defRPr>
            </a:pPr>
            <a:r>
              <a:rPr b="1" i="1" sz="4800">
                <a:solidFill>
                  <a:srgbClr val="4D76A4"/>
                </a:solidFill>
              </a:rPr>
              <a:t>  Homework for evening :) </a:t>
            </a:r>
            <a:endParaRPr b="1" i="1" sz="4800">
              <a:solidFill>
                <a:srgbClr val="4D76A4"/>
              </a:solidFill>
            </a:endParaRPr>
          </a:p>
          <a:p>
            <a:pPr lvl="0" marL="609600" indent="-304800" defTabSz="457200">
              <a:defRPr sz="1800">
                <a:solidFill>
                  <a:srgbClr val="000000"/>
                </a:solidFill>
              </a:defRPr>
            </a:pPr>
            <a:endParaRPr b="1" i="1" sz="4800">
              <a:solidFill>
                <a:srgbClr val="4D76A4"/>
              </a:solidFill>
            </a:endParaRPr>
          </a:p>
          <a:p>
            <a:pPr lvl="0" marL="609600" indent="-304800" defTabSz="457200">
              <a:defRPr sz="1800">
                <a:solidFill>
                  <a:srgbClr val="000000"/>
                </a:solidFill>
              </a:defRPr>
            </a:pPr>
            <a:r>
              <a:rPr b="1" i="1" sz="4800">
                <a:solidFill>
                  <a:srgbClr val="4D76A4"/>
                </a:solidFill>
              </a:rPr>
              <a:t> Connect with three people via LinkedIn - donors / contacts / friends / </a:t>
            </a:r>
            <a:endParaRPr b="1" i="1" sz="4800">
              <a:solidFill>
                <a:srgbClr val="4D76A4"/>
              </a:solidFill>
            </a:endParaRPr>
          </a:p>
          <a:p>
            <a:pPr lvl="0" marL="609600" indent="-304800" defTabSz="457200">
              <a:defRPr sz="1800">
                <a:solidFill>
                  <a:srgbClr val="000000"/>
                </a:solidFill>
              </a:defRPr>
            </a:pPr>
            <a:r>
              <a:rPr b="1" i="1" sz="4800">
                <a:solidFill>
                  <a:srgbClr val="4D76A4"/>
                </a:solidFill>
              </a:rPr>
              <a:t>people from dream company </a:t>
            </a:r>
          </a:p>
        </p:txBody>
      </p:sp>
      <p:pic>
        <p:nvPicPr>
          <p:cNvPr id="104" name="ADRA Vertical Logo_CMYK (kopie)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83279" y="8725372"/>
            <a:ext cx="721239" cy="7409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>
            <p:ph type="title"/>
          </p:nvPr>
        </p:nvSpPr>
        <p:spPr>
          <a:xfrm>
            <a:off x="355600" y="444500"/>
            <a:ext cx="10976699" cy="2044700"/>
          </a:xfrm>
          <a:prstGeom prst="rect">
            <a:avLst/>
          </a:prstGeom>
        </p:spPr>
        <p:txBody>
          <a:bodyPr/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28" sz="6400">
                <a:solidFill>
                  <a:srgbClr val="314864"/>
                </a:solidFill>
              </a:rPr>
              <a:t>What is ahead of us? </a:t>
            </a:r>
          </a:p>
        </p:txBody>
      </p:sp>
      <p:sp>
        <p:nvSpPr>
          <p:cNvPr id="107" name="Shape 107"/>
          <p:cNvSpPr/>
          <p:nvPr>
            <p:ph type="body" idx="1"/>
          </p:nvPr>
        </p:nvSpPr>
        <p:spPr>
          <a:xfrm>
            <a:off x="914400" y="2984500"/>
            <a:ext cx="9172441" cy="6324600"/>
          </a:xfrm>
          <a:prstGeom prst="rect">
            <a:avLst/>
          </a:prstGeom>
        </p:spPr>
        <p:txBody>
          <a:bodyPr/>
          <a:lstStyle/>
          <a:p>
            <a:pPr lvl="0" marL="310242" indent="-310242" defTabSz="554990">
              <a:spcBef>
                <a:spcPts val="3600"/>
              </a:spcBef>
              <a:defRPr sz="1800"/>
            </a:pPr>
            <a:r>
              <a:rPr sz="2850">
                <a:solidFill>
                  <a:srgbClr val="A8A49D"/>
                </a:solidFill>
              </a:rPr>
              <a:t>why companies are important for cooperation?</a:t>
            </a:r>
            <a:r>
              <a:rPr b="1" sz="3325"/>
              <a:t> </a:t>
            </a:r>
            <a:endParaRPr b="1" sz="3325"/>
          </a:p>
          <a:p>
            <a:pPr lvl="0" marL="361950" indent="-361950" defTabSz="554990">
              <a:spcBef>
                <a:spcPts val="3600"/>
              </a:spcBef>
              <a:defRPr sz="1800"/>
            </a:pPr>
            <a:r>
              <a:rPr sz="2850">
                <a:solidFill>
                  <a:srgbClr val="A8A49D"/>
                </a:solidFill>
              </a:rPr>
              <a:t>do we need a dream list of companies? </a:t>
            </a:r>
            <a:endParaRPr sz="2850">
              <a:solidFill>
                <a:srgbClr val="A8A49D"/>
              </a:solidFill>
            </a:endParaRPr>
          </a:p>
          <a:p>
            <a:pPr lvl="0" marL="361950" indent="-361950" defTabSz="554990">
              <a:spcBef>
                <a:spcPts val="3600"/>
              </a:spcBef>
              <a:defRPr sz="1800"/>
            </a:pPr>
            <a:r>
              <a:rPr sz="2850">
                <a:solidFill>
                  <a:srgbClr val="A8A49D"/>
                </a:solidFill>
              </a:rPr>
              <a:t>first connection</a:t>
            </a:r>
            <a:endParaRPr sz="2850">
              <a:solidFill>
                <a:srgbClr val="A8A49D"/>
              </a:solidFill>
            </a:endParaRPr>
          </a:p>
          <a:p>
            <a:pPr lvl="0" marL="361950" indent="-361950" defTabSz="554990">
              <a:spcBef>
                <a:spcPts val="3600"/>
              </a:spcBef>
              <a:defRPr sz="1800"/>
            </a:pPr>
            <a:r>
              <a:rPr b="1" sz="3325"/>
              <a:t>first meeting</a:t>
            </a:r>
            <a:endParaRPr b="1" sz="3325"/>
          </a:p>
          <a:p>
            <a:pPr lvl="0" marL="361950" indent="-361950" defTabSz="554990">
              <a:spcBef>
                <a:spcPts val="3600"/>
              </a:spcBef>
              <a:defRPr sz="1800"/>
            </a:pPr>
            <a:r>
              <a:rPr sz="2850">
                <a:solidFill>
                  <a:srgbClr val="A8A49D"/>
                </a:solidFill>
              </a:rPr>
              <a:t>taking care of companies </a:t>
            </a:r>
            <a:endParaRPr sz="2850">
              <a:solidFill>
                <a:srgbClr val="A8A49D"/>
              </a:solidFill>
            </a:endParaRPr>
          </a:p>
          <a:p>
            <a:pPr lvl="0" marL="361950" indent="-361950" defTabSz="554990">
              <a:spcBef>
                <a:spcPts val="3600"/>
              </a:spcBef>
              <a:defRPr sz="1800"/>
            </a:pPr>
            <a:r>
              <a:rPr sz="2850">
                <a:solidFill>
                  <a:srgbClr val="A8A49D"/>
                </a:solidFill>
              </a:rPr>
              <a:t>opportunities </a:t>
            </a:r>
            <a:endParaRPr sz="2850">
              <a:solidFill>
                <a:srgbClr val="A8A49D"/>
              </a:solidFill>
            </a:endParaRPr>
          </a:p>
          <a:p>
            <a:pPr lvl="0" marL="361950" indent="-361950" defTabSz="554990">
              <a:spcBef>
                <a:spcPts val="3600"/>
              </a:spcBef>
              <a:defRPr sz="1800"/>
            </a:pPr>
            <a:r>
              <a:rPr sz="2850">
                <a:solidFill>
                  <a:srgbClr val="A8A49D"/>
                </a:solidFill>
              </a:rPr>
              <a:t>vision </a:t>
            </a:r>
          </a:p>
        </p:txBody>
      </p:sp>
      <p:pic>
        <p:nvPicPr>
          <p:cNvPr id="108" name="ADRA Vertical Logo_CMYK (kopie)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83279" y="8725372"/>
            <a:ext cx="721239" cy="7409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>
            <p:ph type="title"/>
          </p:nvPr>
        </p:nvSpPr>
        <p:spPr>
          <a:xfrm>
            <a:off x="355600" y="444500"/>
            <a:ext cx="10976699" cy="2044700"/>
          </a:xfrm>
          <a:prstGeom prst="rect">
            <a:avLst/>
          </a:prstGeom>
        </p:spPr>
        <p:txBody>
          <a:bodyPr/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28" sz="6400">
                <a:solidFill>
                  <a:srgbClr val="314864"/>
                </a:solidFill>
              </a:rPr>
              <a:t>What is ahead of us? </a:t>
            </a:r>
          </a:p>
        </p:txBody>
      </p:sp>
      <p:sp>
        <p:nvSpPr>
          <p:cNvPr id="50" name="Shape 50"/>
          <p:cNvSpPr/>
          <p:nvPr>
            <p:ph type="body" idx="1"/>
          </p:nvPr>
        </p:nvSpPr>
        <p:spPr>
          <a:xfrm>
            <a:off x="914400" y="2984500"/>
            <a:ext cx="9172441" cy="6324600"/>
          </a:xfrm>
          <a:prstGeom prst="rect">
            <a:avLst/>
          </a:prstGeom>
        </p:spPr>
        <p:txBody>
          <a:bodyPr/>
          <a:lstStyle/>
          <a:p>
            <a:pPr lvl="0" marL="373380" indent="-373380" defTabSz="572516">
              <a:spcBef>
                <a:spcPts val="3700"/>
              </a:spcBef>
              <a:defRPr sz="1800"/>
            </a:pPr>
            <a:r>
              <a:rPr sz="2940"/>
              <a:t>why companies are important for cooperation? </a:t>
            </a:r>
            <a:endParaRPr sz="2940"/>
          </a:p>
          <a:p>
            <a:pPr lvl="0" marL="373380" indent="-373380" defTabSz="572516">
              <a:spcBef>
                <a:spcPts val="3700"/>
              </a:spcBef>
              <a:defRPr sz="1800"/>
            </a:pPr>
            <a:r>
              <a:rPr sz="2940"/>
              <a:t>do we need a dream list of companies?</a:t>
            </a:r>
            <a:endParaRPr sz="2940"/>
          </a:p>
          <a:p>
            <a:pPr lvl="0" marL="373380" indent="-373380" defTabSz="572516">
              <a:spcBef>
                <a:spcPts val="3700"/>
              </a:spcBef>
              <a:defRPr sz="1800"/>
            </a:pPr>
            <a:r>
              <a:rPr sz="2940"/>
              <a:t>first connection</a:t>
            </a:r>
            <a:endParaRPr sz="2940"/>
          </a:p>
          <a:p>
            <a:pPr lvl="0" marL="373380" indent="-373380" defTabSz="572516">
              <a:spcBef>
                <a:spcPts val="3700"/>
              </a:spcBef>
              <a:defRPr sz="1800"/>
            </a:pPr>
            <a:r>
              <a:rPr sz="2940"/>
              <a:t>first meeting</a:t>
            </a:r>
            <a:endParaRPr sz="2940"/>
          </a:p>
          <a:p>
            <a:pPr lvl="0" marL="373380" indent="-373380" defTabSz="572516">
              <a:spcBef>
                <a:spcPts val="3700"/>
              </a:spcBef>
              <a:defRPr sz="1800"/>
            </a:pPr>
            <a:r>
              <a:rPr sz="2940"/>
              <a:t>taking care of companies </a:t>
            </a:r>
            <a:endParaRPr sz="2940"/>
          </a:p>
          <a:p>
            <a:pPr lvl="0" marL="373380" indent="-373380" defTabSz="572516">
              <a:spcBef>
                <a:spcPts val="3700"/>
              </a:spcBef>
              <a:defRPr sz="1800"/>
            </a:pPr>
            <a:r>
              <a:rPr sz="2940"/>
              <a:t>opportunities </a:t>
            </a:r>
            <a:endParaRPr sz="2940"/>
          </a:p>
          <a:p>
            <a:pPr lvl="0" marL="373380" indent="-373380" defTabSz="572516">
              <a:spcBef>
                <a:spcPts val="3700"/>
              </a:spcBef>
              <a:defRPr sz="1800"/>
            </a:pPr>
            <a:r>
              <a:rPr sz="2940"/>
              <a:t>vision </a:t>
            </a:r>
          </a:p>
        </p:txBody>
      </p:sp>
      <p:pic>
        <p:nvPicPr>
          <p:cNvPr id="51" name="ADRA Vertical Logo_CMYK (kopie)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83279" y="8725372"/>
            <a:ext cx="721239" cy="7409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28" sz="6400">
                <a:solidFill>
                  <a:srgbClr val="314864"/>
                </a:solidFill>
              </a:rPr>
              <a:t>First meeting </a:t>
            </a:r>
          </a:p>
        </p:txBody>
      </p:sp>
      <p:sp>
        <p:nvSpPr>
          <p:cNvPr id="111" name="Shape 111"/>
          <p:cNvSpPr/>
          <p:nvPr>
            <p:ph type="body" idx="1"/>
          </p:nvPr>
        </p:nvSpPr>
        <p:spPr>
          <a:xfrm>
            <a:off x="355600" y="2743326"/>
            <a:ext cx="12293600" cy="6324601"/>
          </a:xfrm>
          <a:prstGeom prst="rect">
            <a:avLst/>
          </a:prstGeom>
        </p:spPr>
        <p:txBody>
          <a:bodyPr/>
          <a:lstStyle/>
          <a:p>
            <a:pPr lvl="0" marL="487679" indent="-487679" defTabSz="560831">
              <a:spcBef>
                <a:spcPts val="4000"/>
              </a:spcBef>
              <a:defRPr sz="1800"/>
            </a:pPr>
            <a:r>
              <a:rPr sz="3648"/>
              <a:t>Online / Face to face</a:t>
            </a:r>
            <a:endParaRPr sz="3648"/>
          </a:p>
          <a:p>
            <a:pPr lvl="0" marL="487679" indent="-487679" defTabSz="560831">
              <a:spcBef>
                <a:spcPts val="4000"/>
              </a:spcBef>
              <a:defRPr sz="1800"/>
            </a:pPr>
            <a:r>
              <a:rPr sz="3648"/>
              <a:t>I listen more than I talk </a:t>
            </a:r>
            <a:endParaRPr sz="3648"/>
          </a:p>
          <a:p>
            <a:pPr lvl="0" marL="487679" indent="-487679" defTabSz="560831">
              <a:spcBef>
                <a:spcPts val="4000"/>
              </a:spcBef>
              <a:defRPr sz="1800"/>
            </a:pPr>
            <a:r>
              <a:rPr sz="3648"/>
              <a:t>I offer more than I ask for </a:t>
            </a:r>
            <a:endParaRPr sz="3648"/>
          </a:p>
          <a:p>
            <a:pPr lvl="0" marL="487679" indent="-487679" defTabSz="560831">
              <a:spcBef>
                <a:spcPts val="4000"/>
              </a:spcBef>
              <a:defRPr sz="1800"/>
            </a:pPr>
            <a:r>
              <a:rPr sz="3648"/>
              <a:t>NO, it does not mean NO forever  </a:t>
            </a:r>
            <a:endParaRPr sz="3648"/>
          </a:p>
          <a:p>
            <a:pPr lvl="0" marL="487679" indent="-487679" defTabSz="560831">
              <a:spcBef>
                <a:spcPts val="4000"/>
              </a:spcBef>
              <a:defRPr sz="1800"/>
            </a:pPr>
            <a:r>
              <a:rPr sz="3648"/>
              <a:t>Stay in touch</a:t>
            </a:r>
            <a:endParaRPr sz="3648"/>
          </a:p>
          <a:p>
            <a:pPr lvl="0" marL="487679" indent="-487679" defTabSz="560831">
              <a:spcBef>
                <a:spcPts val="4000"/>
              </a:spcBef>
              <a:defRPr sz="1800"/>
            </a:pPr>
            <a:r>
              <a:rPr sz="3648"/>
              <a:t>Touch their heart</a:t>
            </a:r>
          </a:p>
        </p:txBody>
      </p:sp>
      <p:pic>
        <p:nvPicPr>
          <p:cNvPr id="112" name="ADRA Vertical Logo_CMYK (kopie)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83279" y="8725372"/>
            <a:ext cx="721239" cy="7409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11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>
            <p:ph type="title"/>
          </p:nvPr>
        </p:nvSpPr>
        <p:spPr>
          <a:xfrm>
            <a:off x="355600" y="444500"/>
            <a:ext cx="10976699" cy="2044700"/>
          </a:xfrm>
          <a:prstGeom prst="rect">
            <a:avLst/>
          </a:prstGeom>
        </p:spPr>
        <p:txBody>
          <a:bodyPr/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28" sz="6400">
                <a:solidFill>
                  <a:srgbClr val="314864"/>
                </a:solidFill>
              </a:rPr>
              <a:t>What is ahead of us? </a:t>
            </a:r>
          </a:p>
        </p:txBody>
      </p:sp>
      <p:sp>
        <p:nvSpPr>
          <p:cNvPr id="115" name="Shape 115"/>
          <p:cNvSpPr/>
          <p:nvPr>
            <p:ph type="body" idx="1"/>
          </p:nvPr>
        </p:nvSpPr>
        <p:spPr>
          <a:xfrm>
            <a:off x="914400" y="2984500"/>
            <a:ext cx="9172441" cy="6324600"/>
          </a:xfrm>
          <a:prstGeom prst="rect">
            <a:avLst/>
          </a:prstGeom>
        </p:spPr>
        <p:txBody>
          <a:bodyPr/>
          <a:lstStyle/>
          <a:p>
            <a:pPr lvl="0" marL="310242" indent="-310242" defTabSz="554990">
              <a:spcBef>
                <a:spcPts val="3600"/>
              </a:spcBef>
              <a:defRPr sz="1800"/>
            </a:pPr>
            <a:r>
              <a:rPr sz="2850">
                <a:solidFill>
                  <a:srgbClr val="A8A49D"/>
                </a:solidFill>
              </a:rPr>
              <a:t>why companies are important for cooperation?</a:t>
            </a:r>
            <a:r>
              <a:rPr b="1" sz="3325"/>
              <a:t> </a:t>
            </a:r>
            <a:endParaRPr b="1" sz="3325"/>
          </a:p>
          <a:p>
            <a:pPr lvl="0" marL="361950" indent="-361950" defTabSz="554990">
              <a:spcBef>
                <a:spcPts val="3600"/>
              </a:spcBef>
              <a:defRPr sz="1800"/>
            </a:pPr>
            <a:r>
              <a:rPr sz="2850">
                <a:solidFill>
                  <a:srgbClr val="A8A49D"/>
                </a:solidFill>
              </a:rPr>
              <a:t>do we need a dream list of companies? </a:t>
            </a:r>
            <a:endParaRPr sz="2850">
              <a:solidFill>
                <a:srgbClr val="A8A49D"/>
              </a:solidFill>
            </a:endParaRPr>
          </a:p>
          <a:p>
            <a:pPr lvl="0" marL="361950" indent="-361950" defTabSz="554990">
              <a:spcBef>
                <a:spcPts val="3600"/>
              </a:spcBef>
              <a:defRPr sz="1800"/>
            </a:pPr>
            <a:r>
              <a:rPr sz="2850">
                <a:solidFill>
                  <a:srgbClr val="A8A49D"/>
                </a:solidFill>
              </a:rPr>
              <a:t>first connection</a:t>
            </a:r>
            <a:endParaRPr sz="2850">
              <a:solidFill>
                <a:srgbClr val="A8A49D"/>
              </a:solidFill>
            </a:endParaRPr>
          </a:p>
          <a:p>
            <a:pPr lvl="0" marL="361950" indent="-361950" defTabSz="554990">
              <a:spcBef>
                <a:spcPts val="3600"/>
              </a:spcBef>
              <a:defRPr sz="1800"/>
            </a:pPr>
            <a:r>
              <a:rPr sz="2850">
                <a:solidFill>
                  <a:srgbClr val="A8A49D"/>
                </a:solidFill>
              </a:rPr>
              <a:t>first meeting</a:t>
            </a:r>
            <a:endParaRPr sz="2850">
              <a:solidFill>
                <a:srgbClr val="A8A49D"/>
              </a:solidFill>
            </a:endParaRPr>
          </a:p>
          <a:p>
            <a:pPr lvl="0" marL="361950" indent="-361950" defTabSz="554990">
              <a:spcBef>
                <a:spcPts val="3600"/>
              </a:spcBef>
              <a:defRPr sz="1800"/>
            </a:pPr>
            <a:r>
              <a:rPr b="1" sz="3325"/>
              <a:t>taking care of companies </a:t>
            </a:r>
            <a:endParaRPr b="1" sz="3325"/>
          </a:p>
          <a:p>
            <a:pPr lvl="0" marL="361950" indent="-361950" defTabSz="554990">
              <a:spcBef>
                <a:spcPts val="3600"/>
              </a:spcBef>
              <a:defRPr sz="1800"/>
            </a:pPr>
            <a:r>
              <a:rPr sz="2850">
                <a:solidFill>
                  <a:srgbClr val="A8A49D"/>
                </a:solidFill>
              </a:rPr>
              <a:t>opportunities </a:t>
            </a:r>
            <a:endParaRPr sz="2850">
              <a:solidFill>
                <a:srgbClr val="A8A49D"/>
              </a:solidFill>
            </a:endParaRPr>
          </a:p>
          <a:p>
            <a:pPr lvl="0" marL="361950" indent="-361950" defTabSz="554990">
              <a:spcBef>
                <a:spcPts val="3600"/>
              </a:spcBef>
              <a:defRPr sz="1800"/>
            </a:pPr>
            <a:r>
              <a:rPr sz="2850">
                <a:solidFill>
                  <a:srgbClr val="A8A49D"/>
                </a:solidFill>
              </a:rPr>
              <a:t>vision </a:t>
            </a:r>
          </a:p>
        </p:txBody>
      </p:sp>
      <p:pic>
        <p:nvPicPr>
          <p:cNvPr id="116" name="ADRA Vertical Logo_CMYK (kopie)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83279" y="8725372"/>
            <a:ext cx="721239" cy="7409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RESPILON 2.jpg"/>
          <p:cNvPicPr/>
          <p:nvPr/>
        </p:nvPicPr>
        <p:blipFill>
          <a:blip r:embed="rId2">
            <a:extLst/>
          </a:blip>
          <a:srcRect l="5555" t="0" r="5555" b="0"/>
          <a:stretch>
            <a:fillRect/>
          </a:stretch>
        </p:blipFill>
        <p:spPr>
          <a:xfrm>
            <a:off x="6502400" y="0"/>
            <a:ext cx="65024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Shape 11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28" sz="6400">
                <a:solidFill>
                  <a:srgbClr val="314864"/>
                </a:solidFill>
              </a:rPr>
              <a:t>Taking care </a:t>
            </a:r>
          </a:p>
        </p:txBody>
      </p:sp>
      <p:sp>
        <p:nvSpPr>
          <p:cNvPr id="120" name="Shape 12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000"/>
              <a:t>Communication - emails, NL</a:t>
            </a:r>
            <a:endParaRPr sz="3000"/>
          </a:p>
          <a:p>
            <a:pPr lvl="0">
              <a:defRPr sz="1800"/>
            </a:pPr>
            <a:r>
              <a:rPr sz="3000"/>
              <a:t>Inform about their help in details</a:t>
            </a:r>
            <a:endParaRPr sz="3000"/>
          </a:p>
          <a:p>
            <a:pPr lvl="0">
              <a:defRPr sz="1800"/>
            </a:pPr>
            <a:r>
              <a:rPr sz="3000"/>
              <a:t>Be in touch - LI, FB</a:t>
            </a:r>
            <a:endParaRPr sz="3000"/>
          </a:p>
          <a:p>
            <a:pPr lvl="0">
              <a:defRPr sz="1800"/>
            </a:pPr>
            <a:r>
              <a:rPr sz="3000"/>
              <a:t>Be grateful </a:t>
            </a:r>
          </a:p>
        </p:txBody>
      </p:sp>
    </p:spTree>
  </p:cSld>
  <p:clrMapOvr>
    <a:masterClrMapping/>
  </p:clrMapOvr>
  <p:transition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/>
        </p:nvSpPr>
        <p:spPr>
          <a:xfrm>
            <a:off x="355600" y="1714500"/>
            <a:ext cx="12293600" cy="632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 algn="l">
              <a:spcBef>
                <a:spcPts val="4200"/>
              </a:spcBef>
              <a:defRPr sz="1800">
                <a:solidFill>
                  <a:srgbClr val="000000"/>
                </a:solidFill>
              </a:defRPr>
            </a:pPr>
            <a:r>
              <a:rPr b="1" sz="3800"/>
              <a:t>Fundraising is much more than signed donation report </a:t>
            </a:r>
            <a:endParaRPr b="1" sz="3800"/>
          </a:p>
          <a:p>
            <a:pPr lvl="1" marL="1016000" indent="-508000" algn="l">
              <a:spcBef>
                <a:spcPts val="4200"/>
              </a:spcBef>
              <a:buClr>
                <a:srgbClr val="5C86B9"/>
              </a:buClr>
              <a:buSzPct val="70000"/>
              <a:buFont typeface="Zapf Dingbats"/>
              <a:buChar char="✤"/>
              <a:defRPr sz="1800">
                <a:solidFill>
                  <a:srgbClr val="000000"/>
                </a:solidFill>
              </a:defRPr>
            </a:pPr>
            <a:r>
              <a:rPr sz="3800"/>
              <a:t>It is an interest. </a:t>
            </a:r>
            <a:endParaRPr sz="3800"/>
          </a:p>
          <a:p>
            <a:pPr lvl="1" marL="1016000" indent="-508000" algn="l">
              <a:spcBef>
                <a:spcPts val="4200"/>
              </a:spcBef>
              <a:buClr>
                <a:srgbClr val="5C86B9"/>
              </a:buClr>
              <a:buSzPct val="70000"/>
              <a:buFont typeface="Zapf Dingbats"/>
              <a:buChar char="✤"/>
              <a:defRPr sz="1800">
                <a:solidFill>
                  <a:srgbClr val="000000"/>
                </a:solidFill>
              </a:defRPr>
            </a:pPr>
            <a:r>
              <a:rPr sz="3800"/>
              <a:t>It is an openness.</a:t>
            </a:r>
            <a:endParaRPr sz="3800"/>
          </a:p>
          <a:p>
            <a:pPr lvl="1" marL="1016000" indent="-508000" algn="l">
              <a:spcBef>
                <a:spcPts val="4200"/>
              </a:spcBef>
              <a:buClr>
                <a:srgbClr val="5C86B9"/>
              </a:buClr>
              <a:buSzPct val="70000"/>
              <a:buFont typeface="Zapf Dingbats"/>
              <a:buChar char="✤"/>
              <a:defRPr sz="1800">
                <a:solidFill>
                  <a:srgbClr val="000000"/>
                </a:solidFill>
              </a:defRPr>
            </a:pPr>
            <a:r>
              <a:rPr sz="3800"/>
              <a:t>It is a connection. </a:t>
            </a:r>
            <a:endParaRPr sz="3800"/>
          </a:p>
          <a:p>
            <a:pPr lvl="1" marL="1016000" indent="-508000" algn="l">
              <a:spcBef>
                <a:spcPts val="4200"/>
              </a:spcBef>
              <a:buClr>
                <a:srgbClr val="5C86B9"/>
              </a:buClr>
              <a:buSzPct val="70000"/>
              <a:buFont typeface="Zapf Dingbats"/>
              <a:buChar char="✤"/>
              <a:defRPr sz="1800">
                <a:solidFill>
                  <a:srgbClr val="000000"/>
                </a:solidFill>
              </a:defRPr>
            </a:pPr>
            <a:r>
              <a:rPr sz="3800"/>
              <a:t>It is a relationship. </a:t>
            </a:r>
          </a:p>
        </p:txBody>
      </p:sp>
      <p:pic>
        <p:nvPicPr>
          <p:cNvPr id="123" name="ADRA Vertical Logo_CMYK (kopie)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83279" y="8725372"/>
            <a:ext cx="721239" cy="7409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type="title"/>
          </p:nvPr>
        </p:nvSpPr>
        <p:spPr>
          <a:xfrm>
            <a:off x="355600" y="444500"/>
            <a:ext cx="10976699" cy="2044700"/>
          </a:xfrm>
          <a:prstGeom prst="rect">
            <a:avLst/>
          </a:prstGeom>
        </p:spPr>
        <p:txBody>
          <a:bodyPr/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28" sz="6400">
                <a:solidFill>
                  <a:srgbClr val="314864"/>
                </a:solidFill>
              </a:rPr>
              <a:t>What is ahead of us? </a:t>
            </a:r>
          </a:p>
        </p:txBody>
      </p:sp>
      <p:sp>
        <p:nvSpPr>
          <p:cNvPr id="126" name="Shape 126"/>
          <p:cNvSpPr/>
          <p:nvPr>
            <p:ph type="body" idx="1"/>
          </p:nvPr>
        </p:nvSpPr>
        <p:spPr>
          <a:xfrm>
            <a:off x="914400" y="2984500"/>
            <a:ext cx="9172441" cy="6324600"/>
          </a:xfrm>
          <a:prstGeom prst="rect">
            <a:avLst/>
          </a:prstGeom>
        </p:spPr>
        <p:txBody>
          <a:bodyPr/>
          <a:lstStyle/>
          <a:p>
            <a:pPr lvl="0" marL="310242" indent="-310242" defTabSz="554990">
              <a:spcBef>
                <a:spcPts val="3600"/>
              </a:spcBef>
              <a:defRPr sz="1800"/>
            </a:pPr>
            <a:r>
              <a:rPr sz="2850">
                <a:solidFill>
                  <a:srgbClr val="A8A49D"/>
                </a:solidFill>
              </a:rPr>
              <a:t>why companies are important for cooperation?</a:t>
            </a:r>
            <a:r>
              <a:rPr b="1" sz="3325">
                <a:solidFill>
                  <a:srgbClr val="A8A49D"/>
                </a:solidFill>
              </a:rPr>
              <a:t> </a:t>
            </a:r>
            <a:endParaRPr b="1" sz="3325">
              <a:solidFill>
                <a:srgbClr val="A8A49D"/>
              </a:solidFill>
            </a:endParaRPr>
          </a:p>
          <a:p>
            <a:pPr lvl="0" marL="361950" indent="-361950" defTabSz="554990">
              <a:spcBef>
                <a:spcPts val="3600"/>
              </a:spcBef>
              <a:defRPr sz="1800"/>
            </a:pPr>
            <a:r>
              <a:rPr sz="2850">
                <a:solidFill>
                  <a:srgbClr val="A8A49D"/>
                </a:solidFill>
              </a:rPr>
              <a:t>do we need a dream list of companies? </a:t>
            </a:r>
            <a:endParaRPr sz="2850">
              <a:solidFill>
                <a:srgbClr val="A8A49D"/>
              </a:solidFill>
            </a:endParaRPr>
          </a:p>
          <a:p>
            <a:pPr lvl="0" marL="361950" indent="-361950" defTabSz="554990">
              <a:spcBef>
                <a:spcPts val="3600"/>
              </a:spcBef>
              <a:defRPr sz="1800"/>
            </a:pPr>
            <a:r>
              <a:rPr sz="2850">
                <a:solidFill>
                  <a:srgbClr val="A8A49D"/>
                </a:solidFill>
              </a:rPr>
              <a:t>first connection</a:t>
            </a:r>
            <a:endParaRPr sz="2850">
              <a:solidFill>
                <a:srgbClr val="A8A49D"/>
              </a:solidFill>
            </a:endParaRPr>
          </a:p>
          <a:p>
            <a:pPr lvl="0" marL="361950" indent="-361950" defTabSz="554990">
              <a:spcBef>
                <a:spcPts val="3600"/>
              </a:spcBef>
              <a:defRPr sz="1800"/>
            </a:pPr>
            <a:r>
              <a:rPr sz="2850">
                <a:solidFill>
                  <a:srgbClr val="A8A49D"/>
                </a:solidFill>
              </a:rPr>
              <a:t>first meeting</a:t>
            </a:r>
            <a:endParaRPr sz="2850">
              <a:solidFill>
                <a:srgbClr val="A8A49D"/>
              </a:solidFill>
            </a:endParaRPr>
          </a:p>
          <a:p>
            <a:pPr lvl="0" marL="361950" indent="-361950" defTabSz="554990">
              <a:spcBef>
                <a:spcPts val="3600"/>
              </a:spcBef>
              <a:defRPr sz="1800"/>
            </a:pPr>
            <a:r>
              <a:rPr sz="2850">
                <a:solidFill>
                  <a:srgbClr val="A8A49D"/>
                </a:solidFill>
              </a:rPr>
              <a:t>taking care of companies </a:t>
            </a:r>
            <a:endParaRPr sz="2850">
              <a:solidFill>
                <a:srgbClr val="A8A49D"/>
              </a:solidFill>
            </a:endParaRPr>
          </a:p>
          <a:p>
            <a:pPr lvl="0" marL="361950" indent="-361950" defTabSz="554990">
              <a:spcBef>
                <a:spcPts val="3600"/>
              </a:spcBef>
              <a:defRPr sz="1800"/>
            </a:pPr>
            <a:r>
              <a:rPr b="1" sz="3325"/>
              <a:t>opportunities </a:t>
            </a:r>
            <a:endParaRPr b="1" sz="3325"/>
          </a:p>
          <a:p>
            <a:pPr lvl="0" marL="361950" indent="-361950" defTabSz="554990">
              <a:spcBef>
                <a:spcPts val="3600"/>
              </a:spcBef>
              <a:defRPr sz="1800"/>
            </a:pPr>
            <a:r>
              <a:rPr sz="2850">
                <a:solidFill>
                  <a:srgbClr val="A8A49D"/>
                </a:solidFill>
              </a:rPr>
              <a:t>vision </a:t>
            </a:r>
          </a:p>
        </p:txBody>
      </p:sp>
      <p:pic>
        <p:nvPicPr>
          <p:cNvPr id="127" name="ADRA Vertical Logo_CMYK (kopie)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83279" y="8725372"/>
            <a:ext cx="721239" cy="7409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0831">
              <a:defRPr spc="-122" sz="6144"/>
            </a:lvl1pPr>
          </a:lstStyle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22" sz="6144">
                <a:solidFill>
                  <a:srgbClr val="314864"/>
                </a:solidFill>
              </a:rPr>
              <a:t>Opportunities / ADRA’s buffet table </a:t>
            </a:r>
          </a:p>
        </p:txBody>
      </p:sp>
      <p:sp>
        <p:nvSpPr>
          <p:cNvPr id="130" name="Shape 130"/>
          <p:cNvSpPr/>
          <p:nvPr>
            <p:ph type="body" idx="1"/>
          </p:nvPr>
        </p:nvSpPr>
        <p:spPr>
          <a:xfrm>
            <a:off x="355600" y="2743326"/>
            <a:ext cx="12293600" cy="6324601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 lvl="0">
              <a:defRPr b="0" sz="1800"/>
            </a:pPr>
            <a:r>
              <a:rPr b="1" sz="3800"/>
              <a:t>Company volunteering  </a:t>
            </a:r>
          </a:p>
        </p:txBody>
      </p:sp>
      <p:pic>
        <p:nvPicPr>
          <p:cNvPr id="131" name="ADRA Vertical Logo_CMYK (kopie)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83279" y="8725372"/>
            <a:ext cx="721239" cy="7409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IMG_5584.jpeg"/>
          <p:cNvPicPr/>
          <p:nvPr/>
        </p:nvPicPr>
        <p:blipFill>
          <a:blip r:embed="rId2">
            <a:extLst/>
          </a:blip>
          <a:srcRect l="5550" t="0" r="5550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61753094_1134076326776880_356002103929339904_o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245965006_1811579225693250_6415254727309882795_n.jpg"/>
          <p:cNvPicPr/>
          <p:nvPr/>
        </p:nvPicPr>
        <p:blipFill>
          <a:blip r:embed="rId2">
            <a:extLst/>
          </a:blip>
          <a:srcRect l="0" t="23203" r="0" b="23203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64472981_1141467602704419_1271521498862977024_n.jpg"/>
          <p:cNvPicPr/>
          <p:nvPr/>
        </p:nvPicPr>
        <p:blipFill>
          <a:blip r:embed="rId2">
            <a:extLst/>
          </a:blip>
          <a:srcRect l="3226" t="0" r="3226" b="0"/>
          <a:stretch>
            <a:fillRect/>
          </a:stretch>
        </p:blipFill>
        <p:spPr>
          <a:xfrm>
            <a:off x="368300" y="444500"/>
            <a:ext cx="6121400" cy="8724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72454714_1228228960694949_534735724843368448_n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58658" y="476496"/>
            <a:ext cx="5739742" cy="43048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78821970_1272426289608549_3350173481286238208_n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58658" y="5114305"/>
            <a:ext cx="5739742" cy="38264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/>
        </p:nvSpPr>
        <p:spPr>
          <a:xfrm>
            <a:off x="1270000" y="3276600"/>
            <a:ext cx="10464800" cy="266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marL="609600" indent="-304800" defTabSz="457200">
              <a:defRPr sz="1800">
                <a:solidFill>
                  <a:srgbClr val="000000"/>
                </a:solidFill>
              </a:defRPr>
            </a:pPr>
            <a:r>
              <a:rPr b="1" i="1" sz="7600">
                <a:solidFill>
                  <a:srgbClr val="4D76A4"/>
                </a:solidFill>
              </a:rPr>
              <a:t>What does fundraising </a:t>
            </a:r>
            <a:endParaRPr b="1" i="1" sz="7600">
              <a:solidFill>
                <a:srgbClr val="4D76A4"/>
              </a:solidFill>
            </a:endParaRPr>
          </a:p>
          <a:p>
            <a:pPr lvl="0" marL="609600" indent="-304800" defTabSz="457200">
              <a:defRPr sz="1800">
                <a:solidFill>
                  <a:srgbClr val="000000"/>
                </a:solidFill>
              </a:defRPr>
            </a:pPr>
            <a:r>
              <a:rPr b="1" i="1" sz="7600">
                <a:solidFill>
                  <a:srgbClr val="4D76A4"/>
                </a:solidFill>
              </a:rPr>
              <a:t>mean to you? </a:t>
            </a:r>
          </a:p>
        </p:txBody>
      </p:sp>
      <p:pic>
        <p:nvPicPr>
          <p:cNvPr id="54" name="ADRA Vertical Logo_CMYK (kopie)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83279" y="8725372"/>
            <a:ext cx="721239" cy="7409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type="body" idx="1"/>
          </p:nvPr>
        </p:nvSpPr>
        <p:spPr>
          <a:xfrm>
            <a:off x="355600" y="2743326"/>
            <a:ext cx="12293600" cy="632460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800">
                <a:solidFill>
                  <a:srgbClr val="A8A49D"/>
                </a:solidFill>
              </a:rPr>
              <a:t>Company volunteering </a:t>
            </a:r>
            <a:r>
              <a:rPr sz="3800"/>
              <a:t> </a:t>
            </a:r>
            <a:endParaRPr sz="3800"/>
          </a:p>
          <a:p>
            <a:pPr lvl="0">
              <a:defRPr sz="1800"/>
            </a:pPr>
            <a:r>
              <a:rPr b="1" sz="3800"/>
              <a:t>Sports events - ADRA Run</a:t>
            </a:r>
          </a:p>
        </p:txBody>
      </p:sp>
      <p:sp>
        <p:nvSpPr>
          <p:cNvPr id="144" name="Shape 144"/>
          <p:cNvSpPr/>
          <p:nvPr/>
        </p:nvSpPr>
        <p:spPr>
          <a:xfrm>
            <a:off x="355600" y="444500"/>
            <a:ext cx="12293600" cy="204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algn="l" defTabSz="560831">
              <a:defRPr spc="-122" sz="6144">
                <a:solidFill>
                  <a:srgbClr val="314864"/>
                </a:solidFill>
                <a:latin typeface="+mn-lt"/>
                <a:ea typeface="+mn-ea"/>
                <a:cs typeface="+mn-cs"/>
                <a:sym typeface="Didot"/>
              </a:defRPr>
            </a:lvl1pPr>
          </a:lstStyle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22" sz="6144">
                <a:solidFill>
                  <a:srgbClr val="314864"/>
                </a:solidFill>
              </a:rPr>
              <a:t>Opportunities / ADRA’s buffet table </a:t>
            </a:r>
          </a:p>
        </p:txBody>
      </p:sp>
      <p:pic>
        <p:nvPicPr>
          <p:cNvPr id="145" name="ADRA Vertical Logo_CMYK (kopie)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83279" y="8725372"/>
            <a:ext cx="721239" cy="7409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ADRA_beh_2022_Praha_dobrovolnictvi_seniori-3-1024x681.jpeg"/>
          <p:cNvPicPr/>
          <p:nvPr/>
        </p:nvPicPr>
        <p:blipFill>
          <a:blip r:embed="rId2">
            <a:extLst/>
          </a:blip>
          <a:srcRect l="26670" t="0" r="26670" b="0"/>
          <a:stretch>
            <a:fillRect/>
          </a:stretch>
        </p:blipFill>
        <p:spPr>
          <a:xfrm>
            <a:off x="368300" y="444500"/>
            <a:ext cx="6121400" cy="8724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ADRA_beh_2022_Praha_bezci-2-1024x681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75303" y="598385"/>
            <a:ext cx="6106452" cy="40610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ADRA_CB_DCCB_ADRAbeh_2022_030-1024x683.jpe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21245" y="4912466"/>
            <a:ext cx="6214569" cy="41450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0831">
              <a:defRPr spc="-122" sz="6144"/>
            </a:lvl1pPr>
          </a:lstStyle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22" sz="6144">
                <a:solidFill>
                  <a:srgbClr val="314864"/>
                </a:solidFill>
              </a:rPr>
              <a:t>Opportunities / ADRA’s buffet table</a:t>
            </a:r>
          </a:p>
        </p:txBody>
      </p:sp>
      <p:sp>
        <p:nvSpPr>
          <p:cNvPr id="152" name="Shape 152"/>
          <p:cNvSpPr/>
          <p:nvPr>
            <p:ph type="body" idx="1"/>
          </p:nvPr>
        </p:nvSpPr>
        <p:spPr>
          <a:xfrm>
            <a:off x="355600" y="2743326"/>
            <a:ext cx="12293600" cy="632460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800">
                <a:solidFill>
                  <a:srgbClr val="A8A49D"/>
                </a:solidFill>
              </a:rPr>
              <a:t>Company volunteering  </a:t>
            </a:r>
            <a:endParaRPr sz="3800">
              <a:solidFill>
                <a:srgbClr val="A8A49D"/>
              </a:solidFill>
            </a:endParaRPr>
          </a:p>
          <a:p>
            <a:pPr lvl="0">
              <a:defRPr sz="1800"/>
            </a:pPr>
            <a:r>
              <a:rPr sz="3800">
                <a:solidFill>
                  <a:srgbClr val="A8A49D"/>
                </a:solidFill>
              </a:rPr>
              <a:t>Sports events - ADRA Run</a:t>
            </a:r>
            <a:endParaRPr sz="3800">
              <a:solidFill>
                <a:srgbClr val="A8A49D"/>
              </a:solidFill>
            </a:endParaRPr>
          </a:p>
          <a:p>
            <a:pPr lvl="0">
              <a:defRPr sz="1800"/>
            </a:pPr>
            <a:r>
              <a:rPr b="1" sz="3800"/>
              <a:t>Employees donation </a:t>
            </a:r>
            <a:endParaRPr b="1" sz="3800"/>
          </a:p>
          <a:p>
            <a:pPr lvl="0">
              <a:defRPr sz="1800"/>
            </a:pPr>
            <a:r>
              <a:rPr sz="3800">
                <a:solidFill>
                  <a:srgbClr val="A8A49D"/>
                </a:solidFill>
              </a:rPr>
              <a:t>Donation of material help </a:t>
            </a:r>
            <a:endParaRPr sz="3800">
              <a:solidFill>
                <a:srgbClr val="A8A49D"/>
              </a:solidFill>
            </a:endParaRPr>
          </a:p>
          <a:p>
            <a:pPr lvl="0">
              <a:defRPr sz="1800"/>
            </a:pPr>
            <a:r>
              <a:rPr sz="3800">
                <a:solidFill>
                  <a:srgbClr val="A8A49D"/>
                </a:solidFill>
              </a:rPr>
              <a:t>Cooperation with other NGO</a:t>
            </a:r>
          </a:p>
        </p:txBody>
      </p:sp>
      <p:pic>
        <p:nvPicPr>
          <p:cNvPr id="153" name="ADRA Vertical Logo_CMYK (kopie)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83279" y="8725372"/>
            <a:ext cx="721239" cy="7409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0831">
              <a:defRPr spc="-122" sz="6144"/>
            </a:lvl1pPr>
          </a:lstStyle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22" sz="6144">
                <a:solidFill>
                  <a:srgbClr val="314864"/>
                </a:solidFill>
              </a:rPr>
              <a:t>Opportunities / ADRA’s buffet table</a:t>
            </a:r>
          </a:p>
        </p:txBody>
      </p:sp>
      <p:sp>
        <p:nvSpPr>
          <p:cNvPr id="156" name="Shape 156"/>
          <p:cNvSpPr/>
          <p:nvPr>
            <p:ph type="body" idx="1"/>
          </p:nvPr>
        </p:nvSpPr>
        <p:spPr>
          <a:xfrm>
            <a:off x="355600" y="2743326"/>
            <a:ext cx="12293600" cy="632460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800">
                <a:solidFill>
                  <a:srgbClr val="A8A49D"/>
                </a:solidFill>
              </a:rPr>
              <a:t>Company volunteering  </a:t>
            </a:r>
            <a:endParaRPr sz="3800">
              <a:solidFill>
                <a:srgbClr val="A8A49D"/>
              </a:solidFill>
            </a:endParaRPr>
          </a:p>
          <a:p>
            <a:pPr lvl="0">
              <a:defRPr sz="1800"/>
            </a:pPr>
            <a:r>
              <a:rPr sz="3800">
                <a:solidFill>
                  <a:srgbClr val="A8A49D"/>
                </a:solidFill>
              </a:rPr>
              <a:t>Sports events - ADRA Run</a:t>
            </a:r>
            <a:endParaRPr sz="3800">
              <a:solidFill>
                <a:srgbClr val="A8A49D"/>
              </a:solidFill>
            </a:endParaRPr>
          </a:p>
          <a:p>
            <a:pPr lvl="0">
              <a:defRPr sz="1800"/>
            </a:pPr>
            <a:r>
              <a:rPr sz="3800">
                <a:solidFill>
                  <a:srgbClr val="A8A49D"/>
                </a:solidFill>
              </a:rPr>
              <a:t>Employees donation </a:t>
            </a:r>
            <a:endParaRPr sz="3800">
              <a:solidFill>
                <a:srgbClr val="A8A49D"/>
              </a:solidFill>
            </a:endParaRPr>
          </a:p>
          <a:p>
            <a:pPr lvl="0">
              <a:defRPr sz="1800"/>
            </a:pPr>
            <a:r>
              <a:rPr b="1" sz="3800"/>
              <a:t>Donation of material help </a:t>
            </a:r>
            <a:endParaRPr b="1" sz="3800"/>
          </a:p>
          <a:p>
            <a:pPr lvl="0">
              <a:defRPr sz="1800"/>
            </a:pPr>
            <a:r>
              <a:rPr sz="3800">
                <a:solidFill>
                  <a:srgbClr val="A8A49D"/>
                </a:solidFill>
              </a:rPr>
              <a:t>Cooperation with other NGO</a:t>
            </a:r>
          </a:p>
        </p:txBody>
      </p:sp>
      <p:pic>
        <p:nvPicPr>
          <p:cNvPr id="157" name="ADRA Vertical Logo_CMYK (kopie)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83279" y="8725372"/>
            <a:ext cx="721239" cy="7409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0831">
              <a:defRPr spc="-122" sz="6144"/>
            </a:lvl1pPr>
          </a:lstStyle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22" sz="6144">
                <a:solidFill>
                  <a:srgbClr val="314864"/>
                </a:solidFill>
              </a:rPr>
              <a:t>Opportunities / ADRA’s buffet table</a:t>
            </a:r>
          </a:p>
        </p:txBody>
      </p:sp>
      <p:sp>
        <p:nvSpPr>
          <p:cNvPr id="160" name="Shape 160"/>
          <p:cNvSpPr/>
          <p:nvPr>
            <p:ph type="body" idx="1"/>
          </p:nvPr>
        </p:nvSpPr>
        <p:spPr>
          <a:xfrm>
            <a:off x="355600" y="2743326"/>
            <a:ext cx="12293600" cy="632460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800">
                <a:solidFill>
                  <a:srgbClr val="A8A49D"/>
                </a:solidFill>
              </a:rPr>
              <a:t>Company volunteering  </a:t>
            </a:r>
            <a:endParaRPr sz="3800">
              <a:solidFill>
                <a:srgbClr val="A8A49D"/>
              </a:solidFill>
            </a:endParaRPr>
          </a:p>
          <a:p>
            <a:pPr lvl="0">
              <a:defRPr sz="1800"/>
            </a:pPr>
            <a:r>
              <a:rPr sz="3800">
                <a:solidFill>
                  <a:srgbClr val="A8A49D"/>
                </a:solidFill>
              </a:rPr>
              <a:t>Sports events - ADRA Run</a:t>
            </a:r>
            <a:endParaRPr sz="3800">
              <a:solidFill>
                <a:srgbClr val="A8A49D"/>
              </a:solidFill>
            </a:endParaRPr>
          </a:p>
          <a:p>
            <a:pPr lvl="0">
              <a:defRPr sz="1800"/>
            </a:pPr>
            <a:r>
              <a:rPr sz="3800">
                <a:solidFill>
                  <a:srgbClr val="A8A49D"/>
                </a:solidFill>
              </a:rPr>
              <a:t>Employees donation </a:t>
            </a:r>
            <a:endParaRPr sz="3800">
              <a:solidFill>
                <a:srgbClr val="A8A49D"/>
              </a:solidFill>
            </a:endParaRPr>
          </a:p>
          <a:p>
            <a:pPr lvl="0">
              <a:defRPr sz="1800"/>
            </a:pPr>
            <a:r>
              <a:rPr sz="3800">
                <a:solidFill>
                  <a:srgbClr val="A8A49D"/>
                </a:solidFill>
              </a:rPr>
              <a:t>Donation of material help </a:t>
            </a:r>
            <a:endParaRPr sz="3800">
              <a:solidFill>
                <a:srgbClr val="A8A49D"/>
              </a:solidFill>
            </a:endParaRPr>
          </a:p>
          <a:p>
            <a:pPr lvl="0">
              <a:defRPr sz="1800"/>
            </a:pPr>
            <a:r>
              <a:rPr b="1" sz="3800"/>
              <a:t>Cooperation with other NGO</a:t>
            </a:r>
          </a:p>
        </p:txBody>
      </p:sp>
      <p:pic>
        <p:nvPicPr>
          <p:cNvPr id="161" name="ADRA Vertical Logo_CMYK (kopie)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83279" y="8725372"/>
            <a:ext cx="721239" cy="7409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ADRA-OSTRAVA.jpg"/>
          <p:cNvPicPr/>
          <p:nvPr/>
        </p:nvPicPr>
        <p:blipFill>
          <a:blip r:embed="rId2">
            <a:extLst/>
          </a:blip>
          <a:srcRect l="3226" t="0" r="3226" b="0"/>
          <a:stretch>
            <a:fillRect/>
          </a:stretch>
        </p:blipFill>
        <p:spPr>
          <a:xfrm>
            <a:off x="368300" y="444500"/>
            <a:ext cx="6121400" cy="8724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images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42150" y="565150"/>
            <a:ext cx="3059257" cy="4597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0-724x1024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389192" y="4877167"/>
            <a:ext cx="2980609" cy="42156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0831">
              <a:defRPr spc="-122" sz="6144"/>
            </a:lvl1pPr>
          </a:lstStyle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22" sz="6144">
                <a:solidFill>
                  <a:srgbClr val="314864"/>
                </a:solidFill>
              </a:rPr>
              <a:t>Opportunities / ADRA’s buffet table</a:t>
            </a:r>
          </a:p>
        </p:txBody>
      </p:sp>
      <p:sp>
        <p:nvSpPr>
          <p:cNvPr id="168" name="Shape 168"/>
          <p:cNvSpPr/>
          <p:nvPr>
            <p:ph type="body" idx="1"/>
          </p:nvPr>
        </p:nvSpPr>
        <p:spPr>
          <a:xfrm>
            <a:off x="355600" y="2743326"/>
            <a:ext cx="12293600" cy="6324601"/>
          </a:xfrm>
          <a:prstGeom prst="rect">
            <a:avLst/>
          </a:prstGeom>
        </p:spPr>
        <p:txBody>
          <a:bodyPr/>
          <a:lstStyle/>
          <a:p>
            <a:pPr lvl="0" marL="406400" indent="-406400" defTabSz="467359">
              <a:spcBef>
                <a:spcPts val="3300"/>
              </a:spcBef>
              <a:defRPr sz="1800"/>
            </a:pPr>
            <a:r>
              <a:rPr sz="3040">
                <a:solidFill>
                  <a:srgbClr val="A8A49D"/>
                </a:solidFill>
              </a:rPr>
              <a:t>Company volunteering  </a:t>
            </a:r>
            <a:endParaRPr sz="3040">
              <a:solidFill>
                <a:srgbClr val="A8A49D"/>
              </a:solidFill>
            </a:endParaRPr>
          </a:p>
          <a:p>
            <a:pPr lvl="0" marL="406400" indent="-406400" defTabSz="467359">
              <a:spcBef>
                <a:spcPts val="3300"/>
              </a:spcBef>
              <a:defRPr sz="1800"/>
            </a:pPr>
            <a:r>
              <a:rPr sz="3040">
                <a:solidFill>
                  <a:srgbClr val="A8A49D"/>
                </a:solidFill>
              </a:rPr>
              <a:t>Sports events - ADRA Run</a:t>
            </a:r>
            <a:endParaRPr sz="3040">
              <a:solidFill>
                <a:srgbClr val="A8A49D"/>
              </a:solidFill>
            </a:endParaRPr>
          </a:p>
          <a:p>
            <a:pPr lvl="0" marL="406400" indent="-406400" defTabSz="467359">
              <a:spcBef>
                <a:spcPts val="3300"/>
              </a:spcBef>
              <a:defRPr sz="1800"/>
            </a:pPr>
            <a:r>
              <a:rPr sz="3040">
                <a:solidFill>
                  <a:srgbClr val="A8A49D"/>
                </a:solidFill>
              </a:rPr>
              <a:t>Employees donation </a:t>
            </a:r>
            <a:endParaRPr sz="3040">
              <a:solidFill>
                <a:srgbClr val="A8A49D"/>
              </a:solidFill>
            </a:endParaRPr>
          </a:p>
          <a:p>
            <a:pPr lvl="0" marL="406400" indent="-406400" defTabSz="467359">
              <a:spcBef>
                <a:spcPts val="3300"/>
              </a:spcBef>
              <a:defRPr sz="1800"/>
            </a:pPr>
            <a:r>
              <a:rPr sz="3040">
                <a:solidFill>
                  <a:srgbClr val="A8A49D"/>
                </a:solidFill>
              </a:rPr>
              <a:t>Donation of material help </a:t>
            </a:r>
            <a:endParaRPr sz="3040">
              <a:solidFill>
                <a:srgbClr val="A8A49D"/>
              </a:solidFill>
            </a:endParaRPr>
          </a:p>
          <a:p>
            <a:pPr lvl="0" marL="406400" indent="-406400" defTabSz="467359">
              <a:spcBef>
                <a:spcPts val="3300"/>
              </a:spcBef>
              <a:defRPr sz="1800"/>
            </a:pPr>
            <a:r>
              <a:rPr sz="3040">
                <a:solidFill>
                  <a:srgbClr val="A8A49D"/>
                </a:solidFill>
              </a:rPr>
              <a:t>Cooperation with other NGO</a:t>
            </a:r>
            <a:endParaRPr sz="3040">
              <a:solidFill>
                <a:srgbClr val="A8A49D"/>
              </a:solidFill>
            </a:endParaRPr>
          </a:p>
          <a:p>
            <a:pPr lvl="0" marL="406400" indent="-406400" defTabSz="467359">
              <a:spcBef>
                <a:spcPts val="3300"/>
              </a:spcBef>
              <a:defRPr sz="1800"/>
            </a:pPr>
            <a:r>
              <a:rPr b="1" sz="3040"/>
              <a:t>Cooperation with universities - e.g. Newton University </a:t>
            </a:r>
            <a:endParaRPr b="1" sz="3040"/>
          </a:p>
          <a:p>
            <a:pPr lvl="0" marL="406400" indent="-406400" defTabSz="467359">
              <a:spcBef>
                <a:spcPts val="3300"/>
              </a:spcBef>
              <a:defRPr sz="1800"/>
            </a:pPr>
            <a:r>
              <a:rPr sz="3040">
                <a:solidFill>
                  <a:srgbClr val="A8A49D"/>
                </a:solidFill>
              </a:rPr>
              <a:t>Cooperation with sportsmen and sportswomen, musicians, etc. </a:t>
            </a:r>
          </a:p>
        </p:txBody>
      </p:sp>
      <p:pic>
        <p:nvPicPr>
          <p:cNvPr id="169" name="ADRA Vertical Logo_CMYK (kopie)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83279" y="8725372"/>
            <a:ext cx="721239" cy="7409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0831">
              <a:defRPr spc="-122" sz="6144"/>
            </a:lvl1pPr>
          </a:lstStyle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22" sz="6144">
                <a:solidFill>
                  <a:srgbClr val="314864"/>
                </a:solidFill>
              </a:rPr>
              <a:t>Opportunities / ADRA’s buffet table</a:t>
            </a:r>
          </a:p>
        </p:txBody>
      </p:sp>
      <p:sp>
        <p:nvSpPr>
          <p:cNvPr id="172" name="Shape 172"/>
          <p:cNvSpPr/>
          <p:nvPr>
            <p:ph type="body" idx="1"/>
          </p:nvPr>
        </p:nvSpPr>
        <p:spPr>
          <a:xfrm>
            <a:off x="355600" y="2743326"/>
            <a:ext cx="12293600" cy="6324601"/>
          </a:xfrm>
          <a:prstGeom prst="rect">
            <a:avLst/>
          </a:prstGeom>
        </p:spPr>
        <p:txBody>
          <a:bodyPr/>
          <a:lstStyle/>
          <a:p>
            <a:pPr lvl="0" marL="406400" indent="-406400" defTabSz="467359">
              <a:spcBef>
                <a:spcPts val="3300"/>
              </a:spcBef>
              <a:defRPr sz="1800"/>
            </a:pPr>
            <a:r>
              <a:rPr sz="3040">
                <a:solidFill>
                  <a:srgbClr val="A8A49D"/>
                </a:solidFill>
              </a:rPr>
              <a:t>Company volunteering  </a:t>
            </a:r>
            <a:endParaRPr sz="3040">
              <a:solidFill>
                <a:srgbClr val="A8A49D"/>
              </a:solidFill>
            </a:endParaRPr>
          </a:p>
          <a:p>
            <a:pPr lvl="0" marL="406400" indent="-406400" defTabSz="467359">
              <a:spcBef>
                <a:spcPts val="3300"/>
              </a:spcBef>
              <a:defRPr sz="1800"/>
            </a:pPr>
            <a:r>
              <a:rPr sz="3040">
                <a:solidFill>
                  <a:srgbClr val="A8A49D"/>
                </a:solidFill>
              </a:rPr>
              <a:t>Sports events - ADRA Run</a:t>
            </a:r>
            <a:endParaRPr sz="3040">
              <a:solidFill>
                <a:srgbClr val="A8A49D"/>
              </a:solidFill>
            </a:endParaRPr>
          </a:p>
          <a:p>
            <a:pPr lvl="0" marL="406400" indent="-406400" defTabSz="467359">
              <a:spcBef>
                <a:spcPts val="3300"/>
              </a:spcBef>
              <a:defRPr sz="1800"/>
            </a:pPr>
            <a:r>
              <a:rPr sz="3040">
                <a:solidFill>
                  <a:srgbClr val="A8A49D"/>
                </a:solidFill>
              </a:rPr>
              <a:t>Employees donation </a:t>
            </a:r>
            <a:endParaRPr sz="3040">
              <a:solidFill>
                <a:srgbClr val="A8A49D"/>
              </a:solidFill>
            </a:endParaRPr>
          </a:p>
          <a:p>
            <a:pPr lvl="0" marL="406400" indent="-406400" defTabSz="467359">
              <a:spcBef>
                <a:spcPts val="3300"/>
              </a:spcBef>
              <a:defRPr sz="1800"/>
            </a:pPr>
            <a:r>
              <a:rPr sz="3040">
                <a:solidFill>
                  <a:srgbClr val="A8A49D"/>
                </a:solidFill>
              </a:rPr>
              <a:t>Donation of material help </a:t>
            </a:r>
            <a:endParaRPr sz="3040">
              <a:solidFill>
                <a:srgbClr val="A8A49D"/>
              </a:solidFill>
            </a:endParaRPr>
          </a:p>
          <a:p>
            <a:pPr lvl="0" marL="406400" indent="-406400" defTabSz="467359">
              <a:spcBef>
                <a:spcPts val="3300"/>
              </a:spcBef>
              <a:defRPr sz="1800"/>
            </a:pPr>
            <a:r>
              <a:rPr sz="3040">
                <a:solidFill>
                  <a:srgbClr val="A8A49D"/>
                </a:solidFill>
              </a:rPr>
              <a:t>Cooperation with other NGO</a:t>
            </a:r>
            <a:endParaRPr sz="3040">
              <a:solidFill>
                <a:srgbClr val="A8A49D"/>
              </a:solidFill>
            </a:endParaRPr>
          </a:p>
          <a:p>
            <a:pPr lvl="0" marL="406400" indent="-406400" defTabSz="467359">
              <a:spcBef>
                <a:spcPts val="3300"/>
              </a:spcBef>
              <a:defRPr sz="1800"/>
            </a:pPr>
            <a:r>
              <a:rPr sz="3040">
                <a:solidFill>
                  <a:srgbClr val="A8A49D"/>
                </a:solidFill>
              </a:rPr>
              <a:t>Cooperation with universities - e.g. Newton University </a:t>
            </a:r>
            <a:endParaRPr sz="3040">
              <a:solidFill>
                <a:srgbClr val="A8A49D"/>
              </a:solidFill>
            </a:endParaRPr>
          </a:p>
          <a:p>
            <a:pPr lvl="0" marL="406400" indent="-406400" defTabSz="467359">
              <a:spcBef>
                <a:spcPts val="3300"/>
              </a:spcBef>
              <a:defRPr sz="1800"/>
            </a:pPr>
            <a:r>
              <a:rPr b="1" sz="3040"/>
              <a:t>Cooperation with sportsmen and sportswomen, musicians, etc. </a:t>
            </a:r>
          </a:p>
        </p:txBody>
      </p:sp>
      <p:pic>
        <p:nvPicPr>
          <p:cNvPr id="173" name="ADRA Vertical Logo_CMYK (kopie)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83279" y="8725372"/>
            <a:ext cx="721239" cy="7409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/>
        </p:nvSpPr>
        <p:spPr>
          <a:xfrm>
            <a:off x="648301" y="4508500"/>
            <a:ext cx="11708198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508000" indent="-508000" algn="l">
              <a:spcBef>
                <a:spcPts val="4200"/>
              </a:spcBef>
              <a:buClr>
                <a:srgbClr val="5C86B9"/>
              </a:buClr>
              <a:buSzPct val="70000"/>
              <a:buFont typeface="Zapf Dingbats"/>
              <a:buChar char="✤"/>
              <a:defRPr sz="3800" u="sng">
                <a:solidFill>
                  <a:srgbClr val="000000"/>
                </a:solidFill>
                <a:hlinkClick r:id="rId2" invalidUrl="" action="" tgtFrame="" tooltip="" history="1" highlightClick="0" endSnd="0"/>
              </a:defRPr>
            </a:lvl1pPr>
          </a:lstStyle>
          <a:p>
            <a:pPr lvl="0">
              <a:defRPr sz="1800" u="none"/>
            </a:pPr>
            <a:r>
              <a:rPr sz="3800" u="sng">
                <a:hlinkClick r:id="rId2" invalidUrl="" action="" tgtFrame="" tooltip="" history="1" highlightClick="0" endSnd="0"/>
              </a:rPr>
              <a:t>https://www.youtube.com/watch?v=0JcNSPi9pCg</a:t>
            </a:r>
          </a:p>
        </p:txBody>
      </p:sp>
      <p:pic>
        <p:nvPicPr>
          <p:cNvPr id="176" name="ADRA Vertical Logo_CMYK (kopie)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783279" y="8725372"/>
            <a:ext cx="721239" cy="7409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0831">
              <a:defRPr spc="-122" sz="6144"/>
            </a:lvl1pPr>
          </a:lstStyle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22" sz="6144">
                <a:solidFill>
                  <a:srgbClr val="314864"/>
                </a:solidFill>
              </a:rPr>
              <a:t>Opportunities / ADRA’s buffet table</a:t>
            </a:r>
          </a:p>
        </p:txBody>
      </p:sp>
      <p:sp>
        <p:nvSpPr>
          <p:cNvPr id="179" name="Shape 179"/>
          <p:cNvSpPr/>
          <p:nvPr>
            <p:ph type="body" idx="1"/>
          </p:nvPr>
        </p:nvSpPr>
        <p:spPr>
          <a:xfrm>
            <a:off x="355600" y="2743326"/>
            <a:ext cx="12293600" cy="6324601"/>
          </a:xfrm>
          <a:prstGeom prst="rect">
            <a:avLst/>
          </a:prstGeom>
        </p:spPr>
        <p:txBody>
          <a:bodyPr/>
          <a:lstStyle/>
          <a:p>
            <a:pPr lvl="0" marL="482600" indent="-482600" defTabSz="554990">
              <a:spcBef>
                <a:spcPts val="3900"/>
              </a:spcBef>
              <a:defRPr sz="1800"/>
            </a:pPr>
            <a:r>
              <a:rPr sz="3609"/>
              <a:t>and….</a:t>
            </a:r>
            <a:endParaRPr sz="3609"/>
          </a:p>
          <a:p>
            <a:pPr lvl="0" marL="482600" indent="-482600" defTabSz="554990">
              <a:spcBef>
                <a:spcPts val="3900"/>
              </a:spcBef>
              <a:defRPr sz="1800"/>
            </a:pPr>
            <a:r>
              <a:rPr b="1" sz="3609"/>
              <a:t>Communication with companies - newsletter, TV screen</a:t>
            </a:r>
            <a:endParaRPr b="1" sz="3609"/>
          </a:p>
          <a:p>
            <a:pPr lvl="0" marL="482600" indent="-482600" defTabSz="554990">
              <a:spcBef>
                <a:spcPts val="3900"/>
              </a:spcBef>
              <a:defRPr sz="1800"/>
            </a:pPr>
            <a:r>
              <a:rPr b="1" sz="3609"/>
              <a:t>Be part of their events - Christmas party, teambuilding</a:t>
            </a:r>
            <a:endParaRPr b="1" sz="3609"/>
          </a:p>
          <a:p>
            <a:pPr lvl="0" marL="482600" indent="-482600" defTabSz="554990">
              <a:spcBef>
                <a:spcPts val="3900"/>
              </a:spcBef>
              <a:defRPr sz="1800"/>
            </a:pPr>
            <a:r>
              <a:rPr b="1" sz="3609"/>
              <a:t>Online webinars - How to help elderly people / How to help during emergencies</a:t>
            </a:r>
            <a:endParaRPr b="1" sz="3609"/>
          </a:p>
          <a:p>
            <a:pPr lvl="0" marL="482600" indent="-482600" defTabSz="554990">
              <a:spcBef>
                <a:spcPts val="3900"/>
              </a:spcBef>
              <a:defRPr sz="1800"/>
            </a:pPr>
            <a:r>
              <a:rPr b="1" sz="3609"/>
              <a:t>“ESG buffet table” </a:t>
            </a:r>
          </a:p>
        </p:txBody>
      </p:sp>
      <p:pic>
        <p:nvPicPr>
          <p:cNvPr id="180" name="ADRA Vertical Logo_CMYK (kopie)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83279" y="8725372"/>
            <a:ext cx="721239" cy="7409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7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asted-image.png"/>
          <p:cNvPicPr/>
          <p:nvPr/>
        </p:nvPicPr>
        <p:blipFill>
          <a:blip r:embed="rId2">
            <a:extLst/>
          </a:blip>
          <a:srcRect l="0" t="21875" r="0" b="21875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28" sz="6400">
                <a:solidFill>
                  <a:srgbClr val="314864"/>
                </a:solidFill>
              </a:rPr>
              <a:t>Connection in ADRA Europe </a:t>
            </a:r>
          </a:p>
        </p:txBody>
      </p:sp>
      <p:sp>
        <p:nvSpPr>
          <p:cNvPr id="183" name="Shape 183"/>
          <p:cNvSpPr/>
          <p:nvPr>
            <p:ph type="body" idx="1"/>
          </p:nvPr>
        </p:nvSpPr>
        <p:spPr>
          <a:xfrm>
            <a:off x="355600" y="2743326"/>
            <a:ext cx="12293600" cy="632460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800"/>
              <a:t>companies want to cooperate in their EU officies</a:t>
            </a:r>
            <a:endParaRPr sz="3800"/>
          </a:p>
          <a:p>
            <a:pPr lvl="0">
              <a:defRPr sz="1800"/>
            </a:pPr>
            <a:r>
              <a:rPr sz="3800"/>
              <a:t>ADRA Slovakia - Geis, Loreal, KIK </a:t>
            </a:r>
            <a:endParaRPr sz="3800"/>
          </a:p>
          <a:p>
            <a:pPr lvl="0">
              <a:defRPr sz="1800"/>
            </a:pPr>
            <a:r>
              <a:rPr sz="3800"/>
              <a:t>Are you interested? </a:t>
            </a:r>
          </a:p>
        </p:txBody>
      </p:sp>
      <p:pic>
        <p:nvPicPr>
          <p:cNvPr id="184" name="ADRA Vertical Logo_CMYK (kopie)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83279" y="8725372"/>
            <a:ext cx="721239" cy="7409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ADRA Vertical Logo_CMYK (kopie)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83279" y="8725372"/>
            <a:ext cx="721239" cy="740968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Shape 187"/>
          <p:cNvSpPr/>
          <p:nvPr>
            <p:ph type="body" idx="4294967295"/>
          </p:nvPr>
        </p:nvSpPr>
        <p:spPr>
          <a:xfrm>
            <a:off x="355600" y="1714500"/>
            <a:ext cx="12293600" cy="6324600"/>
          </a:xfrm>
          <a:prstGeom prst="rect">
            <a:avLst/>
          </a:prstGeom>
        </p:spPr>
        <p:txBody>
          <a:bodyPr/>
          <a:lstStyle>
            <a:lvl1pPr algn="ctr">
              <a:defRPr b="1" i="1" sz="4800">
                <a:solidFill>
                  <a:srgbClr val="4D76A4"/>
                </a:solidFill>
              </a:defRPr>
            </a:lvl1pPr>
          </a:lstStyle>
          <a:p>
            <a:pPr lvl="0">
              <a:defRPr b="0" i="0" sz="1800">
                <a:solidFill>
                  <a:srgbClr val="000000"/>
                </a:solidFill>
              </a:defRPr>
            </a:pPr>
            <a:r>
              <a:rPr b="1" i="1" sz="4800">
                <a:solidFill>
                  <a:srgbClr val="4D76A4"/>
                </a:solidFill>
              </a:rPr>
              <a:t>What would like to start with                     in your ADRA office? </a:t>
            </a:r>
          </a:p>
        </p:txBody>
      </p:sp>
    </p:spTree>
  </p:cSld>
  <p:clrMapOvr>
    <a:masterClrMapping/>
  </p:clrMapOvr>
  <p:transition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28" sz="6400">
                <a:solidFill>
                  <a:srgbClr val="314864"/>
                </a:solidFill>
              </a:rPr>
              <a:t>My vision in company FR for 2023 </a:t>
            </a:r>
          </a:p>
        </p:txBody>
      </p:sp>
      <p:sp>
        <p:nvSpPr>
          <p:cNvPr id="190" name="Shape 190"/>
          <p:cNvSpPr/>
          <p:nvPr>
            <p:ph type="body" idx="1"/>
          </p:nvPr>
        </p:nvSpPr>
        <p:spPr>
          <a:xfrm>
            <a:off x="355600" y="2743326"/>
            <a:ext cx="12293600" cy="632460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800"/>
              <a:t>Prepare manual for companies in emergency situation </a:t>
            </a:r>
            <a:endParaRPr sz="3800"/>
          </a:p>
          <a:p>
            <a:pPr lvl="0">
              <a:defRPr sz="1800"/>
            </a:pPr>
            <a:r>
              <a:rPr sz="3800"/>
              <a:t>Do online webinars covering emergency topics </a:t>
            </a:r>
            <a:endParaRPr sz="3800"/>
          </a:p>
          <a:p>
            <a:pPr lvl="0">
              <a:defRPr sz="1800"/>
            </a:pPr>
            <a:r>
              <a:rPr sz="3800"/>
              <a:t>Have 5 new e-shops cooperation </a:t>
            </a:r>
            <a:endParaRPr sz="3800"/>
          </a:p>
          <a:p>
            <a:pPr lvl="0">
              <a:defRPr sz="1800"/>
            </a:pPr>
            <a:r>
              <a:rPr sz="3800"/>
              <a:t>Fulfill fundraising plan for this year</a:t>
            </a:r>
            <a:endParaRPr sz="3800"/>
          </a:p>
          <a:p>
            <a:pPr lvl="0">
              <a:defRPr sz="1800"/>
            </a:pPr>
            <a:r>
              <a:rPr sz="3800"/>
              <a:t>To be happy in my job </a:t>
            </a:r>
          </a:p>
        </p:txBody>
      </p:sp>
      <p:pic>
        <p:nvPicPr>
          <p:cNvPr id="191" name="ADRA Vertical Logo_CMYK (kopie)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83279" y="8725372"/>
            <a:ext cx="721239" cy="7409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40203186_953892684795246_5860159468649578496_n.jpeg"/>
          <p:cNvPicPr/>
          <p:nvPr/>
        </p:nvPicPr>
        <p:blipFill>
          <a:blip r:embed="rId2">
            <a:extLst/>
          </a:blip>
          <a:srcRect l="0" t="158" r="0" b="158"/>
          <a:stretch>
            <a:fillRect/>
          </a:stretch>
        </p:blipFill>
        <p:spPr>
          <a:xfrm>
            <a:off x="6502400" y="0"/>
            <a:ext cx="65024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Shape 194"/>
          <p:cNvSpPr/>
          <p:nvPr/>
        </p:nvSpPr>
        <p:spPr>
          <a:xfrm>
            <a:off x="468650" y="5030447"/>
            <a:ext cx="5024658" cy="217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2100"/>
              <a:t>Renáta Benešová Chlebková </a:t>
            </a:r>
            <a:endParaRPr sz="2100"/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2100"/>
              <a:t>ADRA Czech Republic </a:t>
            </a:r>
            <a:endParaRPr sz="2100"/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2100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 invalidUrl="" action="" tgtFrame="" tooltip="" history="1" highlightClick="0" endSnd="0"/>
              </a:rPr>
              <a:t>Renata.chlebkova@adra.cz</a:t>
            </a:r>
            <a:endParaRPr sz="2100">
              <a:uFill>
                <a:solidFill>
                  <a:srgbClr val="0563C1"/>
                </a:solidFill>
              </a:uFill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endParaRPr sz="2100">
              <a:uFill>
                <a:solidFill>
                  <a:srgbClr val="0563C1"/>
                </a:solidFill>
              </a:uFill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2100">
                <a:uFill>
                  <a:solidFill>
                    <a:srgbClr val="0563C1"/>
                  </a:solidFill>
                </a:uFill>
              </a:rPr>
              <a:t>Let us be in touch via LinkedIn</a:t>
            </a:r>
            <a:endParaRPr sz="2100">
              <a:uFill>
                <a:solidFill>
                  <a:srgbClr val="0563C1"/>
                </a:solidFill>
              </a:uFill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700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4" invalidUrl="" action="" tgtFrame="" tooltip="" history="1" highlightClick="0" endSnd="0"/>
              </a:rPr>
              <a:t>https://www.linkedin.com/in/renata-chlebkova/</a:t>
            </a:r>
          </a:p>
        </p:txBody>
      </p:sp>
      <p:pic>
        <p:nvPicPr>
          <p:cNvPr id="195" name="pasted-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24626" y="7520972"/>
            <a:ext cx="1212481" cy="12124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/>
        </p:nvSpPr>
        <p:spPr>
          <a:xfrm>
            <a:off x="1270000" y="3276600"/>
            <a:ext cx="10464800" cy="266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marL="609600" indent="-304800" defTabSz="457200">
              <a:defRPr sz="1800">
                <a:solidFill>
                  <a:srgbClr val="000000"/>
                </a:solidFill>
              </a:defRPr>
            </a:pPr>
            <a:r>
              <a:rPr b="1" i="1" sz="7600">
                <a:solidFill>
                  <a:srgbClr val="4D76A4"/>
                </a:solidFill>
              </a:rPr>
              <a:t>What does fundraising </a:t>
            </a:r>
            <a:endParaRPr b="1" i="1" sz="7600">
              <a:solidFill>
                <a:srgbClr val="4D76A4"/>
              </a:solidFill>
            </a:endParaRPr>
          </a:p>
          <a:p>
            <a:pPr lvl="0" marL="609600" indent="-304800" defTabSz="457200">
              <a:defRPr sz="1800">
                <a:solidFill>
                  <a:srgbClr val="000000"/>
                </a:solidFill>
              </a:defRPr>
            </a:pPr>
            <a:r>
              <a:rPr b="1" i="1" sz="7600">
                <a:solidFill>
                  <a:srgbClr val="4D76A4"/>
                </a:solidFill>
              </a:rPr>
              <a:t>mean to you? </a:t>
            </a:r>
          </a:p>
        </p:txBody>
      </p:sp>
      <p:pic>
        <p:nvPicPr>
          <p:cNvPr id="59" name="ADRA Vertical Logo_CMYK (kopie)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83279" y="8725372"/>
            <a:ext cx="721239" cy="7409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>
            <p:ph type="title"/>
          </p:nvPr>
        </p:nvSpPr>
        <p:spPr>
          <a:xfrm>
            <a:off x="355600" y="444500"/>
            <a:ext cx="12293600" cy="2044700"/>
          </a:xfrm>
          <a:prstGeom prst="rect">
            <a:avLst/>
          </a:prstGeom>
        </p:spPr>
        <p:txBody>
          <a:bodyPr/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28" sz="6400">
                <a:solidFill>
                  <a:srgbClr val="314864"/>
                </a:solidFill>
              </a:rPr>
              <a:t>Do we need these abreviations?</a:t>
            </a:r>
          </a:p>
        </p:txBody>
      </p:sp>
      <p:sp>
        <p:nvSpPr>
          <p:cNvPr id="62" name="Shape 62"/>
          <p:cNvSpPr/>
          <p:nvPr>
            <p:ph type="body" idx="1"/>
          </p:nvPr>
        </p:nvSpPr>
        <p:spPr>
          <a:xfrm>
            <a:off x="914400" y="2984500"/>
            <a:ext cx="9172441" cy="6324600"/>
          </a:xfrm>
          <a:prstGeom prst="rect">
            <a:avLst/>
          </a:prstGeom>
        </p:spPr>
        <p:txBody>
          <a:bodyPr/>
          <a:lstStyle/>
          <a:p>
            <a:pPr lvl="0" marL="380999" indent="-380999">
              <a:defRPr sz="1800"/>
            </a:pPr>
            <a:r>
              <a:rPr sz="5300"/>
              <a:t> CSR</a:t>
            </a:r>
            <a:endParaRPr sz="5300"/>
          </a:p>
          <a:p>
            <a:pPr lvl="0" marL="380999" indent="-380999">
              <a:defRPr sz="1800"/>
            </a:pPr>
            <a:r>
              <a:rPr sz="5300"/>
              <a:t> SDG</a:t>
            </a:r>
            <a:endParaRPr sz="5300"/>
          </a:p>
          <a:p>
            <a:pPr lvl="0" marL="380999" indent="-380999">
              <a:defRPr sz="1800"/>
            </a:pPr>
            <a:r>
              <a:rPr sz="5300"/>
              <a:t> ESG</a:t>
            </a:r>
          </a:p>
        </p:txBody>
      </p:sp>
      <p:pic>
        <p:nvPicPr>
          <p:cNvPr id="63" name="ADRA Vertical Logo_CMYK (kopie)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83279" y="8725372"/>
            <a:ext cx="721239" cy="7409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80601" y="2088301"/>
            <a:ext cx="5043598" cy="50435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/>
        </p:nvSpPr>
        <p:spPr>
          <a:xfrm>
            <a:off x="1804543" y="2667000"/>
            <a:ext cx="9395714" cy="441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L="609600" indent="-304800" defTabSz="457200">
              <a:defRPr b="1" i="1" sz="6400">
                <a:solidFill>
                  <a:srgbClr val="4D76A4"/>
                </a:solidFill>
              </a:defRPr>
            </a:lvl1pPr>
          </a:lstStyle>
          <a:p>
            <a:pPr lvl="0">
              <a:defRPr b="0" i="0" sz="1800">
                <a:solidFill>
                  <a:srgbClr val="000000"/>
                </a:solidFill>
              </a:defRPr>
            </a:pPr>
            <a:r>
              <a:rPr b="1" i="1" sz="6400">
                <a:solidFill>
                  <a:srgbClr val="4D76A4"/>
                </a:solidFill>
              </a:rPr>
              <a:t> Which company in your country was famous for its support of society? </a:t>
            </a:r>
            <a:endParaRPr b="1" i="1" sz="6400">
              <a:solidFill>
                <a:srgbClr val="4D76A4"/>
              </a:solidFill>
            </a:endParaRPr>
          </a:p>
        </p:txBody>
      </p:sp>
      <p:pic>
        <p:nvPicPr>
          <p:cNvPr id="68" name="ADRA Vertical Logo_CMYK (kopie)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83279" y="8725372"/>
            <a:ext cx="721239" cy="7409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/>
        </p:nvSpPr>
        <p:spPr>
          <a:xfrm>
            <a:off x="1711825" y="2940050"/>
            <a:ext cx="9581150" cy="334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L="609600" indent="-304800" defTabSz="457200">
              <a:defRPr b="1" i="1" sz="6400">
                <a:solidFill>
                  <a:srgbClr val="4D76A4"/>
                </a:solidFill>
              </a:defRPr>
            </a:lvl1pPr>
          </a:lstStyle>
          <a:p>
            <a:pPr lvl="0">
              <a:defRPr b="0" i="0" sz="1800">
                <a:solidFill>
                  <a:srgbClr val="000000"/>
                </a:solidFill>
              </a:defRPr>
            </a:pPr>
            <a:r>
              <a:rPr b="1" i="1" sz="6400">
                <a:solidFill>
                  <a:srgbClr val="4D76A4"/>
                </a:solidFill>
              </a:rPr>
              <a:t>Which company in your country is now the most inspirational for you? </a:t>
            </a:r>
          </a:p>
        </p:txBody>
      </p:sp>
      <p:pic>
        <p:nvPicPr>
          <p:cNvPr id="71" name="ADRA Vertical Logo_CMYK (kopie)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83279" y="8725372"/>
            <a:ext cx="721239" cy="7409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Editorial">
  <a:themeElements>
    <a:clrScheme name="Editorial">
      <a:dk1>
        <a:srgbClr val="324863"/>
      </a:dk1>
      <a:lt1>
        <a:srgbClr val="634D31"/>
      </a:lt1>
      <a:dk2>
        <a:srgbClr val="615F5C"/>
      </a:dk2>
      <a:lt2>
        <a:srgbClr val="D6D3CB"/>
      </a:lt2>
      <a:accent1>
        <a:srgbClr val="4D76A4"/>
      </a:accent1>
      <a:accent2>
        <a:srgbClr val="729460"/>
      </a:accent2>
      <a:accent3>
        <a:srgbClr val="D6AD40"/>
      </a:accent3>
      <a:accent4>
        <a:srgbClr val="DC7D39"/>
      </a:accent4>
      <a:accent5>
        <a:srgbClr val="C36061"/>
      </a:accent5>
      <a:accent6>
        <a:srgbClr val="7E649B"/>
      </a:accent6>
      <a:hlink>
        <a:srgbClr val="0000FF"/>
      </a:hlink>
      <a:folHlink>
        <a:srgbClr val="FF00FF"/>
      </a:folHlink>
    </a:clrScheme>
    <a:fontScheme name="Editorial">
      <a:majorFont>
        <a:latin typeface="Didot"/>
        <a:ea typeface="Didot"/>
        <a:cs typeface="Didot"/>
      </a:majorFont>
      <a:minorFont>
        <a:latin typeface="Didot"/>
        <a:ea typeface="Didot"/>
        <a:cs typeface="Didot"/>
      </a:minorFont>
    </a:fontScheme>
    <a:fmtScheme name="Edito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7996B9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324863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Editorial">
  <a:themeElements>
    <a:clrScheme name="Editorial">
      <a:dk1>
        <a:srgbClr val="000000"/>
      </a:dk1>
      <a:lt1>
        <a:srgbClr val="FFFFFF"/>
      </a:lt1>
      <a:dk2>
        <a:srgbClr val="615F5C"/>
      </a:dk2>
      <a:lt2>
        <a:srgbClr val="D6D3CB"/>
      </a:lt2>
      <a:accent1>
        <a:srgbClr val="4D76A4"/>
      </a:accent1>
      <a:accent2>
        <a:srgbClr val="729460"/>
      </a:accent2>
      <a:accent3>
        <a:srgbClr val="D6AD40"/>
      </a:accent3>
      <a:accent4>
        <a:srgbClr val="DC7D39"/>
      </a:accent4>
      <a:accent5>
        <a:srgbClr val="C36061"/>
      </a:accent5>
      <a:accent6>
        <a:srgbClr val="7E649B"/>
      </a:accent6>
      <a:hlink>
        <a:srgbClr val="0000FF"/>
      </a:hlink>
      <a:folHlink>
        <a:srgbClr val="FF00FF"/>
      </a:folHlink>
    </a:clrScheme>
    <a:fontScheme name="Editorial">
      <a:majorFont>
        <a:latin typeface="Didot"/>
        <a:ea typeface="Didot"/>
        <a:cs typeface="Didot"/>
      </a:majorFont>
      <a:minorFont>
        <a:latin typeface="Didot"/>
        <a:ea typeface="Didot"/>
        <a:cs typeface="Didot"/>
      </a:minorFont>
    </a:fontScheme>
    <a:fmtScheme name="Edito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7996B9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324863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